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29" r:id="rId4"/>
  </p:sldMasterIdLst>
  <p:notesMasterIdLst>
    <p:notesMasterId r:id="rId16"/>
  </p:notesMasterIdLst>
  <p:handoutMasterIdLst>
    <p:handoutMasterId r:id="rId17"/>
  </p:handoutMasterIdLst>
  <p:sldIdLst>
    <p:sldId id="2147479557" r:id="rId5"/>
    <p:sldId id="2147479657" r:id="rId6"/>
    <p:sldId id="2147479654" r:id="rId7"/>
    <p:sldId id="2147479656" r:id="rId8"/>
    <p:sldId id="2147479653" r:id="rId9"/>
    <p:sldId id="2147479655" r:id="rId10"/>
    <p:sldId id="2147479658" r:id="rId11"/>
    <p:sldId id="2147479648" r:id="rId12"/>
    <p:sldId id="2147479649" r:id="rId13"/>
    <p:sldId id="2147479607" r:id="rId14"/>
    <p:sldId id="2147479594" r:id="rId1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lete this section before publishing" id="{8A907021-B3C0-4C9D-98E6-949CAA7C56D7}">
          <p14:sldIdLst/>
        </p14:section>
        <p14:section name="Intro section" id="{B2D85E4D-CCFE-4F31-9774-AE528B9A42DB}">
          <p14:sldIdLst>
            <p14:sldId id="2147479557"/>
            <p14:sldId id="2147479657"/>
            <p14:sldId id="2147479654"/>
            <p14:sldId id="2147479656"/>
            <p14:sldId id="2147479653"/>
            <p14:sldId id="2147479655"/>
            <p14:sldId id="2147479658"/>
            <p14:sldId id="2147479648"/>
            <p14:sldId id="2147479649"/>
            <p14:sldId id="2147479607"/>
            <p14:sldId id="2147479594"/>
          </p14:sldIdLst>
        </p14:section>
        <p14:section name="Appendix" id="{9386F232-6ACD-4657-9E01-B6EEB6D39601}">
          <p14:sldIdLst/>
        </p14:section>
      </p14:sectionLst>
    </p:ext>
    <p:ext uri="{EFAFB233-063F-42B5-8137-9DF3F51BA10A}">
      <p15:sldGuideLst xmlns:p15="http://schemas.microsoft.com/office/powerpoint/2012/main">
        <p15:guide id="1" pos="4200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584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FD0D05-1B6C-B9DD-05F5-5BAF8705D900}" name="Ron Sasaki" initials="RS" userId="S::rsasaki@microsoft.com::d50e61ca-c12c-4489-bcc9-f00936fa5f6e" providerId="AD"/>
  <p188:author id="{999BBDA0-6DD0-1FC2-4156-10230AF06B33}" name="heidi@mindseyepdx.com" initials="h" userId="S::heidi@mindseyepdx.com::a1bc4856-633f-4b84-8338-4fab10310c7a" providerId="AD"/>
  <p188:author id="{2D7C0DE9-CAB2-3D67-0CB7-665236291F0D}" name="Heidi Laverty" initials="HL" userId="7f49b1eb0f3d1083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7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E8E8E8"/>
    <a:srgbClr val="D4D4D4"/>
    <a:srgbClr val="E8E6DF"/>
    <a:srgbClr val="FB5A65"/>
    <a:srgbClr val="CD9BCF"/>
    <a:srgbClr val="FFA38B"/>
    <a:srgbClr val="D59ED7"/>
    <a:srgbClr val="8DC8E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4A24F1-A16F-4B4F-A78B-496D07911F5B}" v="9" dt="2025-01-16T17:09:08.1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9" autoAdjust="0"/>
    <p:restoredTop sz="94680"/>
  </p:normalViewPr>
  <p:slideViewPr>
    <p:cSldViewPr snapToGrid="0">
      <p:cViewPr varScale="1">
        <p:scale>
          <a:sx n="123" d="100"/>
          <a:sy n="123" d="100"/>
        </p:scale>
        <p:origin x="1136" y="488"/>
      </p:cViewPr>
      <p:guideLst>
        <p:guide pos="4200"/>
        <p:guide orient="horz" pos="2160"/>
        <p:guide pos="5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uro Quiroga" userId="009ac387-d9df-4c87-8d6e-4cb5cb505e23" providerId="ADAL" clId="{024A24F1-A16F-4B4F-A78B-496D07911F5B}"/>
    <pc:docChg chg="undo custSel addSld delSld modSld sldOrd modSection">
      <pc:chgData name="Arturo Quiroga" userId="009ac387-d9df-4c87-8d6e-4cb5cb505e23" providerId="ADAL" clId="{024A24F1-A16F-4B4F-A78B-496D07911F5B}" dt="2025-01-16T17:13:49.928" v="800" actId="20577"/>
      <pc:docMkLst>
        <pc:docMk/>
      </pc:docMkLst>
      <pc:sldChg chg="modSp mod">
        <pc:chgData name="Arturo Quiroga" userId="009ac387-d9df-4c87-8d6e-4cb5cb505e23" providerId="ADAL" clId="{024A24F1-A16F-4B4F-A78B-496D07911F5B}" dt="2025-01-16T17:13:49.928" v="800" actId="20577"/>
        <pc:sldMkLst>
          <pc:docMk/>
          <pc:sldMk cId="4060601304" sldId="2147479557"/>
        </pc:sldMkLst>
        <pc:spChg chg="mod">
          <ac:chgData name="Arturo Quiroga" userId="009ac387-d9df-4c87-8d6e-4cb5cb505e23" providerId="ADAL" clId="{024A24F1-A16F-4B4F-A78B-496D07911F5B}" dt="2025-01-16T17:13:49.928" v="800" actId="20577"/>
          <ac:spMkLst>
            <pc:docMk/>
            <pc:sldMk cId="4060601304" sldId="2147479557"/>
            <ac:spMk id="8" creationId="{7C4740F1-B816-6BEC-8362-3B8D251DFCEE}"/>
          </ac:spMkLst>
        </pc:spChg>
      </pc:sldChg>
      <pc:sldChg chg="delSp modSp del mod modShow">
        <pc:chgData name="Arturo Quiroga" userId="009ac387-d9df-4c87-8d6e-4cb5cb505e23" providerId="ADAL" clId="{024A24F1-A16F-4B4F-A78B-496D07911F5B}" dt="2025-01-16T16:10:49.441" v="145" actId="2696"/>
        <pc:sldMkLst>
          <pc:docMk/>
          <pc:sldMk cId="3015403722" sldId="2147479569"/>
        </pc:sldMkLst>
        <pc:spChg chg="del mod">
          <ac:chgData name="Arturo Quiroga" userId="009ac387-d9df-4c87-8d6e-4cb5cb505e23" providerId="ADAL" clId="{024A24F1-A16F-4B4F-A78B-496D07911F5B}" dt="2025-01-15T17:10:58.238" v="1" actId="478"/>
          <ac:spMkLst>
            <pc:docMk/>
            <pc:sldMk cId="3015403722" sldId="2147479569"/>
            <ac:spMk id="2" creationId="{1BAF25FE-7F5F-504D-B664-8B11FB8CE840}"/>
          </ac:spMkLst>
        </pc:spChg>
      </pc:sldChg>
      <pc:sldChg chg="modSp del mod modShow">
        <pc:chgData name="Arturo Quiroga" userId="009ac387-d9df-4c87-8d6e-4cb5cb505e23" providerId="ADAL" clId="{024A24F1-A16F-4B4F-A78B-496D07911F5B}" dt="2025-01-16T16:10:35.369" v="143" actId="2696"/>
        <pc:sldMkLst>
          <pc:docMk/>
          <pc:sldMk cId="1451565363" sldId="2147479572"/>
        </pc:sldMkLst>
        <pc:spChg chg="mod">
          <ac:chgData name="Arturo Quiroga" userId="009ac387-d9df-4c87-8d6e-4cb5cb505e23" providerId="ADAL" clId="{024A24F1-A16F-4B4F-A78B-496D07911F5B}" dt="2025-01-16T16:10:34.331" v="142" actId="20577"/>
          <ac:spMkLst>
            <pc:docMk/>
            <pc:sldMk cId="1451565363" sldId="2147479572"/>
            <ac:spMk id="3" creationId="{EE7DBE02-710B-EABC-6AFC-4BC12CF16267}"/>
          </ac:spMkLst>
        </pc:spChg>
      </pc:sldChg>
      <pc:sldChg chg="add del">
        <pc:chgData name="Arturo Quiroga" userId="009ac387-d9df-4c87-8d6e-4cb5cb505e23" providerId="ADAL" clId="{024A24F1-A16F-4B4F-A78B-496D07911F5B}" dt="2025-01-15T17:14:36.931" v="11" actId="2696"/>
        <pc:sldMkLst>
          <pc:docMk/>
          <pc:sldMk cId="4260422342" sldId="2147479594"/>
        </pc:sldMkLst>
      </pc:sldChg>
      <pc:sldChg chg="delSp del mod modShow">
        <pc:chgData name="Arturo Quiroga" userId="009ac387-d9df-4c87-8d6e-4cb5cb505e23" providerId="ADAL" clId="{024A24F1-A16F-4B4F-A78B-496D07911F5B}" dt="2025-01-16T16:10:38.409" v="144" actId="2696"/>
        <pc:sldMkLst>
          <pc:docMk/>
          <pc:sldMk cId="912563709" sldId="2147479600"/>
        </pc:sldMkLst>
        <pc:spChg chg="del">
          <ac:chgData name="Arturo Quiroga" userId="009ac387-d9df-4c87-8d6e-4cb5cb505e23" providerId="ADAL" clId="{024A24F1-A16F-4B4F-A78B-496D07911F5B}" dt="2025-01-15T17:12:13.992" v="4" actId="478"/>
          <ac:spMkLst>
            <pc:docMk/>
            <pc:sldMk cId="912563709" sldId="2147479600"/>
            <ac:spMk id="11" creationId="{943C345B-D210-3CB5-16C1-AB12814BBEA2}"/>
          </ac:spMkLst>
        </pc:spChg>
      </pc:sldChg>
      <pc:sldChg chg="delSp del mod">
        <pc:chgData name="Arturo Quiroga" userId="009ac387-d9df-4c87-8d6e-4cb5cb505e23" providerId="ADAL" clId="{024A24F1-A16F-4B4F-A78B-496D07911F5B}" dt="2025-01-16T16:10:54.946" v="147" actId="2696"/>
        <pc:sldMkLst>
          <pc:docMk/>
          <pc:sldMk cId="3199418786" sldId="2147479646"/>
        </pc:sldMkLst>
        <pc:spChg chg="del">
          <ac:chgData name="Arturo Quiroga" userId="009ac387-d9df-4c87-8d6e-4cb5cb505e23" providerId="ADAL" clId="{024A24F1-A16F-4B4F-A78B-496D07911F5B}" dt="2025-01-15T17:13:54.483" v="6" actId="478"/>
          <ac:spMkLst>
            <pc:docMk/>
            <pc:sldMk cId="3199418786" sldId="2147479646"/>
            <ac:spMk id="6" creationId="{2ED9E4C1-6CA4-E199-8E81-71AAC413560A}"/>
          </ac:spMkLst>
        </pc:spChg>
        <pc:spChg chg="del">
          <ac:chgData name="Arturo Quiroga" userId="009ac387-d9df-4c87-8d6e-4cb5cb505e23" providerId="ADAL" clId="{024A24F1-A16F-4B4F-A78B-496D07911F5B}" dt="2025-01-15T17:14:05.086" v="8" actId="478"/>
          <ac:spMkLst>
            <pc:docMk/>
            <pc:sldMk cId="3199418786" sldId="2147479646"/>
            <ac:spMk id="8" creationId="{E607AD97-0229-E16C-8A52-E00FE0922ADE}"/>
          </ac:spMkLst>
        </pc:spChg>
        <pc:graphicFrameChg chg="del">
          <ac:chgData name="Arturo Quiroga" userId="009ac387-d9df-4c87-8d6e-4cb5cb505e23" providerId="ADAL" clId="{024A24F1-A16F-4B4F-A78B-496D07911F5B}" dt="2025-01-15T17:14:04.043" v="7" actId="478"/>
          <ac:graphicFrameMkLst>
            <pc:docMk/>
            <pc:sldMk cId="3199418786" sldId="2147479646"/>
            <ac:graphicFrameMk id="9" creationId="{7FA263BB-FFFE-F83A-4C20-23E03F817B12}"/>
          </ac:graphicFrameMkLst>
        </pc:graphicFrameChg>
      </pc:sldChg>
      <pc:sldChg chg="del">
        <pc:chgData name="Arturo Quiroga" userId="009ac387-d9df-4c87-8d6e-4cb5cb505e23" providerId="ADAL" clId="{024A24F1-A16F-4B4F-A78B-496D07911F5B}" dt="2025-01-16T16:10:52.942" v="146" actId="2696"/>
        <pc:sldMkLst>
          <pc:docMk/>
          <pc:sldMk cId="1736455465" sldId="2147479651"/>
        </pc:sldMkLst>
      </pc:sldChg>
      <pc:sldChg chg="ord">
        <pc:chgData name="Arturo Quiroga" userId="009ac387-d9df-4c87-8d6e-4cb5cb505e23" providerId="ADAL" clId="{024A24F1-A16F-4B4F-A78B-496D07911F5B}" dt="2025-01-16T17:13:23.930" v="789" actId="20578"/>
        <pc:sldMkLst>
          <pc:docMk/>
          <pc:sldMk cId="1649699699" sldId="2147479653"/>
        </pc:sldMkLst>
      </pc:sldChg>
      <pc:sldChg chg="new del">
        <pc:chgData name="Arturo Quiroga" userId="009ac387-d9df-4c87-8d6e-4cb5cb505e23" providerId="ADAL" clId="{024A24F1-A16F-4B4F-A78B-496D07911F5B}" dt="2025-01-16T16:11:09.370" v="149" actId="2696"/>
        <pc:sldMkLst>
          <pc:docMk/>
          <pc:sldMk cId="582751254" sldId="2147479654"/>
        </pc:sldMkLst>
      </pc:sldChg>
      <pc:sldChg chg="addSp delSp modSp new mod ord">
        <pc:chgData name="Arturo Quiroga" userId="009ac387-d9df-4c87-8d6e-4cb5cb505e23" providerId="ADAL" clId="{024A24F1-A16F-4B4F-A78B-496D07911F5B}" dt="2025-01-16T17:04:06.888" v="702" actId="20577"/>
        <pc:sldMkLst>
          <pc:docMk/>
          <pc:sldMk cId="3182255791" sldId="2147479654"/>
        </pc:sldMkLst>
        <pc:spChg chg="mod">
          <ac:chgData name="Arturo Quiroga" userId="009ac387-d9df-4c87-8d6e-4cb5cb505e23" providerId="ADAL" clId="{024A24F1-A16F-4B4F-A78B-496D07911F5B}" dt="2025-01-16T16:19:43.340" v="453" actId="255"/>
          <ac:spMkLst>
            <pc:docMk/>
            <pc:sldMk cId="3182255791" sldId="2147479654"/>
            <ac:spMk id="2" creationId="{49E4E7DA-A95C-B8B6-BDA8-38AB935C58E9}"/>
          </ac:spMkLst>
        </pc:spChg>
        <pc:spChg chg="add del mod">
          <ac:chgData name="Arturo Quiroga" userId="009ac387-d9df-4c87-8d6e-4cb5cb505e23" providerId="ADAL" clId="{024A24F1-A16F-4B4F-A78B-496D07911F5B}" dt="2025-01-16T16:13:29.753" v="208"/>
          <ac:spMkLst>
            <pc:docMk/>
            <pc:sldMk cId="3182255791" sldId="2147479654"/>
            <ac:spMk id="4" creationId="{EDE773AB-8640-B60C-8B90-AF5805E978FA}"/>
          </ac:spMkLst>
        </pc:spChg>
        <pc:spChg chg="add mod">
          <ac:chgData name="Arturo Quiroga" userId="009ac387-d9df-4c87-8d6e-4cb5cb505e23" providerId="ADAL" clId="{024A24F1-A16F-4B4F-A78B-496D07911F5B}" dt="2025-01-16T17:04:06.888" v="702" actId="20577"/>
          <ac:spMkLst>
            <pc:docMk/>
            <pc:sldMk cId="3182255791" sldId="2147479654"/>
            <ac:spMk id="5" creationId="{40C51547-4C2D-5713-2AF7-B9970BD42D91}"/>
          </ac:spMkLst>
        </pc:spChg>
        <pc:picChg chg="add mod">
          <ac:chgData name="Arturo Quiroga" userId="009ac387-d9df-4c87-8d6e-4cb5cb505e23" providerId="ADAL" clId="{024A24F1-A16F-4B4F-A78B-496D07911F5B}" dt="2025-01-16T16:19:11.125" v="449" actId="1076"/>
          <ac:picMkLst>
            <pc:docMk/>
            <pc:sldMk cId="3182255791" sldId="2147479654"/>
            <ac:picMk id="4" creationId="{95A48A00-7B22-B64F-2473-14DFF0F45188}"/>
          </ac:picMkLst>
        </pc:picChg>
        <pc:picChg chg="add del mod">
          <ac:chgData name="Arturo Quiroga" userId="009ac387-d9df-4c87-8d6e-4cb5cb505e23" providerId="ADAL" clId="{024A24F1-A16F-4B4F-A78B-496D07911F5B}" dt="2025-01-16T16:18:57.225" v="446" actId="478"/>
          <ac:picMkLst>
            <pc:docMk/>
            <pc:sldMk cId="3182255791" sldId="2147479654"/>
            <ac:picMk id="4" creationId="{F2F435FB-78E4-53B1-941B-2FCC74B8FF41}"/>
          </ac:picMkLst>
        </pc:picChg>
      </pc:sldChg>
      <pc:sldChg chg="del">
        <pc:chgData name="Arturo Quiroga" userId="009ac387-d9df-4c87-8d6e-4cb5cb505e23" providerId="ADAL" clId="{024A24F1-A16F-4B4F-A78B-496D07911F5B}" dt="2025-01-15T17:14:08.336" v="9" actId="2696"/>
        <pc:sldMkLst>
          <pc:docMk/>
          <pc:sldMk cId="1958439968" sldId="2147479655"/>
        </pc:sldMkLst>
      </pc:sldChg>
      <pc:sldChg chg="addSp modSp new mod">
        <pc:chgData name="Arturo Quiroga" userId="009ac387-d9df-4c87-8d6e-4cb5cb505e23" providerId="ADAL" clId="{024A24F1-A16F-4B4F-A78B-496D07911F5B}" dt="2025-01-16T17:12:16.408" v="784" actId="20577"/>
        <pc:sldMkLst>
          <pc:docMk/>
          <pc:sldMk cId="4245957095" sldId="2147479655"/>
        </pc:sldMkLst>
        <pc:spChg chg="mod">
          <ac:chgData name="Arturo Quiroga" userId="009ac387-d9df-4c87-8d6e-4cb5cb505e23" providerId="ADAL" clId="{024A24F1-A16F-4B4F-A78B-496D07911F5B}" dt="2025-01-16T17:12:16.408" v="784" actId="20577"/>
          <ac:spMkLst>
            <pc:docMk/>
            <pc:sldMk cId="4245957095" sldId="2147479655"/>
            <ac:spMk id="2" creationId="{745FC628-AA42-73AA-5CC3-90A8D5EF6D6A}"/>
          </ac:spMkLst>
        </pc:spChg>
        <pc:spChg chg="add mod">
          <ac:chgData name="Arturo Quiroga" userId="009ac387-d9df-4c87-8d6e-4cb5cb505e23" providerId="ADAL" clId="{024A24F1-A16F-4B4F-A78B-496D07911F5B}" dt="2025-01-16T17:10:34.053" v="772" actId="1076"/>
          <ac:spMkLst>
            <pc:docMk/>
            <pc:sldMk cId="4245957095" sldId="2147479655"/>
            <ac:spMk id="5" creationId="{B691C93E-A040-640A-FAE7-89BC442B85DB}"/>
          </ac:spMkLst>
        </pc:spChg>
      </pc:sldChg>
      <pc:sldChg chg="addSp modSp new mod ord">
        <pc:chgData name="Arturo Quiroga" userId="009ac387-d9df-4c87-8d6e-4cb5cb505e23" providerId="ADAL" clId="{024A24F1-A16F-4B4F-A78B-496D07911F5B}" dt="2025-01-16T17:09:17.958" v="730" actId="1076"/>
        <pc:sldMkLst>
          <pc:docMk/>
          <pc:sldMk cId="3302205493" sldId="2147479656"/>
        </pc:sldMkLst>
        <pc:spChg chg="mod">
          <ac:chgData name="Arturo Quiroga" userId="009ac387-d9df-4c87-8d6e-4cb5cb505e23" providerId="ADAL" clId="{024A24F1-A16F-4B4F-A78B-496D07911F5B}" dt="2025-01-16T17:07:00.266" v="718" actId="1076"/>
          <ac:spMkLst>
            <pc:docMk/>
            <pc:sldMk cId="3302205493" sldId="2147479656"/>
            <ac:spMk id="2" creationId="{3BFBA859-AB85-DFD6-86B6-C4AD2D87401C}"/>
          </ac:spMkLst>
        </pc:spChg>
        <pc:spChg chg="add mod">
          <ac:chgData name="Arturo Quiroga" userId="009ac387-d9df-4c87-8d6e-4cb5cb505e23" providerId="ADAL" clId="{024A24F1-A16F-4B4F-A78B-496D07911F5B}" dt="2025-01-16T17:08:31.991" v="723" actId="1076"/>
          <ac:spMkLst>
            <pc:docMk/>
            <pc:sldMk cId="3302205493" sldId="2147479656"/>
            <ac:spMk id="5" creationId="{82306C99-AA38-515F-B418-036279D7A1EB}"/>
          </ac:spMkLst>
        </pc:spChg>
        <pc:spChg chg="add mod">
          <ac:chgData name="Arturo Quiroga" userId="009ac387-d9df-4c87-8d6e-4cb5cb505e23" providerId="ADAL" clId="{024A24F1-A16F-4B4F-A78B-496D07911F5B}" dt="2025-01-16T17:09:17.958" v="730" actId="1076"/>
          <ac:spMkLst>
            <pc:docMk/>
            <pc:sldMk cId="3302205493" sldId="2147479656"/>
            <ac:spMk id="8" creationId="{FA7AC643-53A6-4AEB-D638-9CC80D165AF0}"/>
          </ac:spMkLst>
        </pc:spChg>
        <pc:picChg chg="add mod">
          <ac:chgData name="Arturo Quiroga" userId="009ac387-d9df-4c87-8d6e-4cb5cb505e23" providerId="ADAL" clId="{024A24F1-A16F-4B4F-A78B-496D07911F5B}" dt="2025-01-16T17:08:45.946" v="725" actId="1076"/>
          <ac:picMkLst>
            <pc:docMk/>
            <pc:sldMk cId="3302205493" sldId="2147479656"/>
            <ac:picMk id="6" creationId="{264B40E1-9856-60FD-D6FF-0EA3255DB962}"/>
          </ac:picMkLst>
        </pc:picChg>
      </pc:sldChg>
      <pc:sldChg chg="addSp delSp modSp new mod ord">
        <pc:chgData name="Arturo Quiroga" userId="009ac387-d9df-4c87-8d6e-4cb5cb505e23" providerId="ADAL" clId="{024A24F1-A16F-4B4F-A78B-496D07911F5B}" dt="2025-01-16T16:43:23.359" v="604" actId="14100"/>
        <pc:sldMkLst>
          <pc:docMk/>
          <pc:sldMk cId="3082334800" sldId="2147479657"/>
        </pc:sldMkLst>
        <pc:spChg chg="mod">
          <ac:chgData name="Arturo Quiroga" userId="009ac387-d9df-4c87-8d6e-4cb5cb505e23" providerId="ADAL" clId="{024A24F1-A16F-4B4F-A78B-496D07911F5B}" dt="2025-01-16T16:34:52.898" v="571" actId="20577"/>
          <ac:spMkLst>
            <pc:docMk/>
            <pc:sldMk cId="3082334800" sldId="2147479657"/>
            <ac:spMk id="2" creationId="{FA313CCC-FF8A-FAF9-6A0E-2EE8140CF8D6}"/>
          </ac:spMkLst>
        </pc:spChg>
        <pc:spChg chg="add mod">
          <ac:chgData name="Arturo Quiroga" userId="009ac387-d9df-4c87-8d6e-4cb5cb505e23" providerId="ADAL" clId="{024A24F1-A16F-4B4F-A78B-496D07911F5B}" dt="2025-01-16T16:43:23.359" v="604" actId="14100"/>
          <ac:spMkLst>
            <pc:docMk/>
            <pc:sldMk cId="3082334800" sldId="2147479657"/>
            <ac:spMk id="4" creationId="{1FDF97F7-C071-9E19-5DB2-C10F5131BF59}"/>
          </ac:spMkLst>
        </pc:spChg>
        <pc:picChg chg="add del">
          <ac:chgData name="Arturo Quiroga" userId="009ac387-d9df-4c87-8d6e-4cb5cb505e23" providerId="ADAL" clId="{024A24F1-A16F-4B4F-A78B-496D07911F5B}" dt="2025-01-16T16:42:17.163" v="595" actId="478"/>
          <ac:picMkLst>
            <pc:docMk/>
            <pc:sldMk cId="3082334800" sldId="2147479657"/>
            <ac:picMk id="5" creationId="{09C327D4-B08F-6FEA-75AB-C13ECF87B8B7}"/>
          </ac:picMkLst>
        </pc:picChg>
        <pc:picChg chg="add mod">
          <ac:chgData name="Arturo Quiroga" userId="009ac387-d9df-4c87-8d6e-4cb5cb505e23" providerId="ADAL" clId="{024A24F1-A16F-4B4F-A78B-496D07911F5B}" dt="2025-01-16T16:42:51.660" v="600" actId="1076"/>
          <ac:picMkLst>
            <pc:docMk/>
            <pc:sldMk cId="3082334800" sldId="2147479657"/>
            <ac:picMk id="5" creationId="{253DF732-E8B8-EE2F-4D5F-87D870658060}"/>
          </ac:picMkLst>
        </pc:picChg>
        <pc:picChg chg="add del">
          <ac:chgData name="Arturo Quiroga" userId="009ac387-d9df-4c87-8d6e-4cb5cb505e23" providerId="ADAL" clId="{024A24F1-A16F-4B4F-A78B-496D07911F5B}" dt="2025-01-16T16:42:23.763" v="597" actId="478"/>
          <ac:picMkLst>
            <pc:docMk/>
            <pc:sldMk cId="3082334800" sldId="2147479657"/>
            <ac:picMk id="5" creationId="{915A1CB2-7F85-3801-C4F1-CC6183427B6B}"/>
          </ac:picMkLst>
        </pc:picChg>
        <pc:picChg chg="add del">
          <ac:chgData name="Arturo Quiroga" userId="009ac387-d9df-4c87-8d6e-4cb5cb505e23" providerId="ADAL" clId="{024A24F1-A16F-4B4F-A78B-496D07911F5B}" dt="2025-01-16T16:42:01.893" v="593" actId="478"/>
          <ac:picMkLst>
            <pc:docMk/>
            <pc:sldMk cId="3082334800" sldId="2147479657"/>
            <ac:picMk id="5" creationId="{98F58873-0E52-4C72-03F4-927174C0E7F3}"/>
          </ac:picMkLst>
        </pc:picChg>
        <pc:picChg chg="add mod">
          <ac:chgData name="Arturo Quiroga" userId="009ac387-d9df-4c87-8d6e-4cb5cb505e23" providerId="ADAL" clId="{024A24F1-A16F-4B4F-A78B-496D07911F5B}" dt="2025-01-16T16:43:10.967" v="603" actId="1076"/>
          <ac:picMkLst>
            <pc:docMk/>
            <pc:sldMk cId="3082334800" sldId="2147479657"/>
            <ac:picMk id="6" creationId="{EC80B21B-A826-8123-3DE5-052E5DB6E893}"/>
          </ac:picMkLst>
        </pc:picChg>
      </pc:sldChg>
      <pc:sldChg chg="addSp modSp new mod">
        <pc:chgData name="Arturo Quiroga" userId="009ac387-d9df-4c87-8d6e-4cb5cb505e23" providerId="ADAL" clId="{024A24F1-A16F-4B4F-A78B-496D07911F5B}" dt="2025-01-16T17:12:27.689" v="787" actId="20577"/>
        <pc:sldMkLst>
          <pc:docMk/>
          <pc:sldMk cId="2128100937" sldId="2147479658"/>
        </pc:sldMkLst>
        <pc:spChg chg="mod">
          <ac:chgData name="Arturo Quiroga" userId="009ac387-d9df-4c87-8d6e-4cb5cb505e23" providerId="ADAL" clId="{024A24F1-A16F-4B4F-A78B-496D07911F5B}" dt="2025-01-16T17:12:27.689" v="787" actId="20577"/>
          <ac:spMkLst>
            <pc:docMk/>
            <pc:sldMk cId="2128100937" sldId="2147479658"/>
            <ac:spMk id="2" creationId="{711BFCDE-B32E-BF0E-402C-DC2ED80E8E35}"/>
          </ac:spMkLst>
        </pc:spChg>
        <pc:spChg chg="add mod">
          <ac:chgData name="Arturo Quiroga" userId="009ac387-d9df-4c87-8d6e-4cb5cb505e23" providerId="ADAL" clId="{024A24F1-A16F-4B4F-A78B-496D07911F5B}" dt="2025-01-16T17:12:09.905" v="778" actId="1076"/>
          <ac:spMkLst>
            <pc:docMk/>
            <pc:sldMk cId="2128100937" sldId="2147479658"/>
            <ac:spMk id="5" creationId="{D96B6CCA-C29B-E314-1CB2-9D0659FB840B}"/>
          </ac:spMkLst>
        </pc:spChg>
      </pc:sldChg>
    </pc:docChg>
  </pc:docChgLst>
  <pc:docChgLst>
    <pc:chgData name="Sherry Yang" userId="38638dfb-225a-4149-b1f6-35a16516ccd6" providerId="ADAL" clId="{05540055-0CB4-4597-92DD-AE1295246D71}"/>
    <pc:docChg chg="undo custSel delSld modSld modMainMaster modSection">
      <pc:chgData name="Sherry Yang" userId="38638dfb-225a-4149-b1f6-35a16516ccd6" providerId="ADAL" clId="{05540055-0CB4-4597-92DD-AE1295246D71}" dt="2023-11-01T19:18:13.366" v="298" actId="47"/>
      <pc:docMkLst>
        <pc:docMk/>
      </pc:docMkLst>
      <pc:sldChg chg="del">
        <pc:chgData name="Sherry Yang" userId="38638dfb-225a-4149-b1f6-35a16516ccd6" providerId="ADAL" clId="{05540055-0CB4-4597-92DD-AE1295246D71}" dt="2023-11-01T17:51:23.446" v="4" actId="47"/>
        <pc:sldMkLst>
          <pc:docMk/>
          <pc:sldMk cId="3787736589" sldId="1632"/>
        </pc:sldMkLst>
      </pc:sldChg>
      <pc:sldChg chg="del">
        <pc:chgData name="Sherry Yang" userId="38638dfb-225a-4149-b1f6-35a16516ccd6" providerId="ADAL" clId="{05540055-0CB4-4597-92DD-AE1295246D71}" dt="2023-11-01T17:51:08.854" v="0" actId="47"/>
        <pc:sldMkLst>
          <pc:docMk/>
          <pc:sldMk cId="945232278" sldId="1637"/>
        </pc:sldMkLst>
      </pc:sldChg>
      <pc:sldChg chg="del">
        <pc:chgData name="Sherry Yang" userId="38638dfb-225a-4149-b1f6-35a16516ccd6" providerId="ADAL" clId="{05540055-0CB4-4597-92DD-AE1295246D71}" dt="2023-11-01T19:18:13.366" v="298" actId="47"/>
        <pc:sldMkLst>
          <pc:docMk/>
          <pc:sldMk cId="1734498451" sldId="2076138419"/>
        </pc:sldMkLst>
      </pc:sldChg>
      <pc:sldChg chg="del">
        <pc:chgData name="Sherry Yang" userId="38638dfb-225a-4149-b1f6-35a16516ccd6" providerId="ADAL" clId="{05540055-0CB4-4597-92DD-AE1295246D71}" dt="2023-11-01T19:18:13.366" v="298" actId="47"/>
        <pc:sldMkLst>
          <pc:docMk/>
          <pc:sldMk cId="1096935855" sldId="2076138420"/>
        </pc:sldMkLst>
      </pc:sldChg>
      <pc:sldChg chg="del">
        <pc:chgData name="Sherry Yang" userId="38638dfb-225a-4149-b1f6-35a16516ccd6" providerId="ADAL" clId="{05540055-0CB4-4597-92DD-AE1295246D71}" dt="2023-11-01T19:18:13.366" v="298" actId="47"/>
        <pc:sldMkLst>
          <pc:docMk/>
          <pc:sldMk cId="2365532101" sldId="2123258937"/>
        </pc:sldMkLst>
      </pc:sldChg>
      <pc:sldChg chg="del">
        <pc:chgData name="Sherry Yang" userId="38638dfb-225a-4149-b1f6-35a16516ccd6" providerId="ADAL" clId="{05540055-0CB4-4597-92DD-AE1295246D71}" dt="2023-11-01T19:18:13.366" v="298" actId="47"/>
        <pc:sldMkLst>
          <pc:docMk/>
          <pc:sldMk cId="3067333247" sldId="2123258938"/>
        </pc:sldMkLst>
      </pc:sldChg>
      <pc:sldChg chg="del">
        <pc:chgData name="Sherry Yang" userId="38638dfb-225a-4149-b1f6-35a16516ccd6" providerId="ADAL" clId="{05540055-0CB4-4597-92DD-AE1295246D71}" dt="2023-11-01T19:18:13.366" v="298" actId="47"/>
        <pc:sldMkLst>
          <pc:docMk/>
          <pc:sldMk cId="4122111893" sldId="2123258939"/>
        </pc:sldMkLst>
      </pc:sldChg>
      <pc:sldChg chg="del">
        <pc:chgData name="Sherry Yang" userId="38638dfb-225a-4149-b1f6-35a16516ccd6" providerId="ADAL" clId="{05540055-0CB4-4597-92DD-AE1295246D71}" dt="2023-11-01T17:51:17.751" v="2" actId="47"/>
        <pc:sldMkLst>
          <pc:docMk/>
          <pc:sldMk cId="1896435163" sldId="2147479555"/>
        </pc:sldMkLst>
      </pc:sldChg>
      <pc:sldChg chg="modSp mod">
        <pc:chgData name="Sherry Yang" userId="38638dfb-225a-4149-b1f6-35a16516ccd6" providerId="ADAL" clId="{05540055-0CB4-4597-92DD-AE1295246D71}" dt="2023-11-01T17:51:48.146" v="29" actId="20577"/>
        <pc:sldMkLst>
          <pc:docMk/>
          <pc:sldMk cId="4060601304" sldId="2147479557"/>
        </pc:sldMkLst>
      </pc:sldChg>
      <pc:sldChg chg="del">
        <pc:chgData name="Sherry Yang" userId="38638dfb-225a-4149-b1f6-35a16516ccd6" providerId="ADAL" clId="{05540055-0CB4-4597-92DD-AE1295246D71}" dt="2023-11-01T17:51:31.111" v="5" actId="47"/>
        <pc:sldMkLst>
          <pc:docMk/>
          <pc:sldMk cId="2447513678" sldId="2147479566"/>
        </pc:sldMkLst>
      </pc:sldChg>
      <pc:sldChg chg="modSp mod">
        <pc:chgData name="Sherry Yang" userId="38638dfb-225a-4149-b1f6-35a16516ccd6" providerId="ADAL" clId="{05540055-0CB4-4597-92DD-AE1295246D71}" dt="2023-11-01T17:53:28.043" v="32" actId="14100"/>
        <pc:sldMkLst>
          <pc:docMk/>
          <pc:sldMk cId="1451565363" sldId="2147479572"/>
        </pc:sldMkLst>
      </pc:sldChg>
      <pc:sldChg chg="addSp delSp modSp mod">
        <pc:chgData name="Sherry Yang" userId="38638dfb-225a-4149-b1f6-35a16516ccd6" providerId="ADAL" clId="{05540055-0CB4-4597-92DD-AE1295246D71}" dt="2023-11-01T17:59:31.194" v="147" actId="1076"/>
        <pc:sldMkLst>
          <pc:docMk/>
          <pc:sldMk cId="1509357578" sldId="2147479649"/>
        </pc:sldMkLst>
      </pc:sldChg>
      <pc:sldChg chg="delSp modSp mod">
        <pc:chgData name="Sherry Yang" userId="38638dfb-225a-4149-b1f6-35a16516ccd6" providerId="ADAL" clId="{05540055-0CB4-4597-92DD-AE1295246D71}" dt="2023-11-01T18:01:46.522" v="181" actId="20577"/>
        <pc:sldMkLst>
          <pc:docMk/>
          <pc:sldMk cId="1736455465" sldId="2147479651"/>
        </pc:sldMkLst>
      </pc:sldChg>
      <pc:sldChg chg="delSp modSp mod">
        <pc:chgData name="Sherry Yang" userId="38638dfb-225a-4149-b1f6-35a16516ccd6" providerId="ADAL" clId="{05540055-0CB4-4597-92DD-AE1295246D71}" dt="2023-11-01T18:11:42.174" v="297" actId="478"/>
        <pc:sldMkLst>
          <pc:docMk/>
          <pc:sldMk cId="1649699699" sldId="2147479653"/>
        </pc:sldMkLst>
      </pc:sldChg>
      <pc:sldChg chg="del">
        <pc:chgData name="Sherry Yang" userId="38638dfb-225a-4149-b1f6-35a16516ccd6" providerId="ADAL" clId="{05540055-0CB4-4597-92DD-AE1295246D71}" dt="2023-11-01T17:51:16.080" v="1" actId="47"/>
        <pc:sldMkLst>
          <pc:docMk/>
          <pc:sldMk cId="1145877586" sldId="2147479701"/>
        </pc:sldMkLst>
      </pc:sldChg>
      <pc:sldChg chg="del">
        <pc:chgData name="Sherry Yang" userId="38638dfb-225a-4149-b1f6-35a16516ccd6" providerId="ADAL" clId="{05540055-0CB4-4597-92DD-AE1295246D71}" dt="2023-11-01T19:18:13.366" v="298" actId="47"/>
        <pc:sldMkLst>
          <pc:docMk/>
          <pc:sldMk cId="280327979" sldId="2147479702"/>
        </pc:sldMkLst>
      </pc:sldChg>
      <pc:sldChg chg="del">
        <pc:chgData name="Sherry Yang" userId="38638dfb-225a-4149-b1f6-35a16516ccd6" providerId="ADAL" clId="{05540055-0CB4-4597-92DD-AE1295246D71}" dt="2023-11-01T17:51:18.948" v="3" actId="47"/>
        <pc:sldMkLst>
          <pc:docMk/>
          <pc:sldMk cId="2073530646" sldId="2147479710"/>
        </pc:sldMkLst>
      </pc:sldChg>
      <pc:sldMasterChg chg="delSldLayout modSldLayout">
        <pc:chgData name="Sherry Yang" userId="38638dfb-225a-4149-b1f6-35a16516ccd6" providerId="ADAL" clId="{05540055-0CB4-4597-92DD-AE1295246D71}" dt="2023-11-01T19:18:13.366" v="298" actId="47"/>
        <pc:sldMasterMkLst>
          <pc:docMk/>
          <pc:sldMasterMk cId="3588427678" sldId="2147484229"/>
        </pc:sldMasterMkLst>
        <pc:sldLayoutChg chg="del">
          <pc:chgData name="Sherry Yang" userId="38638dfb-225a-4149-b1f6-35a16516ccd6" providerId="ADAL" clId="{05540055-0CB4-4597-92DD-AE1295246D71}" dt="2023-11-01T19:18:13.366" v="298" actId="47"/>
          <pc:sldLayoutMkLst>
            <pc:docMk/>
            <pc:sldMasterMk cId="3588427678" sldId="2147484229"/>
            <pc:sldLayoutMk cId="2243578022" sldId="2147484889"/>
          </pc:sldLayoutMkLst>
        </pc:sldLayoutChg>
        <pc:sldLayoutChg chg="del">
          <pc:chgData name="Sherry Yang" userId="38638dfb-225a-4149-b1f6-35a16516ccd6" providerId="ADAL" clId="{05540055-0CB4-4597-92DD-AE1295246D71}" dt="2023-11-01T19:18:13.366" v="298" actId="47"/>
          <pc:sldLayoutMkLst>
            <pc:docMk/>
            <pc:sldMasterMk cId="3588427678" sldId="2147484229"/>
            <pc:sldLayoutMk cId="1145929198" sldId="2147484894"/>
          </pc:sldLayoutMkLst>
        </pc:sldLayoutChg>
        <pc:sldLayoutChg chg="del">
          <pc:chgData name="Sherry Yang" userId="38638dfb-225a-4149-b1f6-35a16516ccd6" providerId="ADAL" clId="{05540055-0CB4-4597-92DD-AE1295246D71}" dt="2023-11-01T19:18:13.366" v="298" actId="47"/>
          <pc:sldLayoutMkLst>
            <pc:docMk/>
            <pc:sldMasterMk cId="3588427678" sldId="2147484229"/>
            <pc:sldLayoutMk cId="3591634497" sldId="2147484895"/>
          </pc:sldLayoutMkLst>
        </pc:sldLayoutChg>
        <pc:sldLayoutChg chg="delSp mod">
          <pc:chgData name="Sherry Yang" userId="38638dfb-225a-4149-b1f6-35a16516ccd6" providerId="ADAL" clId="{05540055-0CB4-4597-92DD-AE1295246D71}" dt="2023-11-01T17:52:45.825" v="30" actId="478"/>
          <pc:sldLayoutMkLst>
            <pc:docMk/>
            <pc:sldMasterMk cId="3588427678" sldId="2147484229"/>
            <pc:sldLayoutMk cId="3366801216" sldId="214748490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66B00-6144-45ED-BFDB-3936850BDA03}" type="datetime8">
              <a:rPr lang="en-US" smtClean="0">
                <a:latin typeface="Segoe UI" pitchFamily="34" charset="0"/>
              </a:rPr>
              <a:t>1/16/25 11:09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486BA7-839C-4D2B-BD52-EF0BBA8433FD}" type="datetime8">
              <a:rPr lang="en-US" smtClean="0"/>
              <a:t>1/16/25 11:09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8AFE116-C913-47B9-A2FE-E7F4B9E58C38}" type="datetime8">
              <a:rPr lang="en-US" smtClean="0"/>
              <a:t>1/16/25 11:09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41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1486BA7-839C-4D2B-BD52-EF0BBA8433FD}" type="datetime8">
              <a:rPr lang="en-US" smtClean="0"/>
              <a:t>1/16/25 11:09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5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E11D7A2-B01C-A8A3-A191-67F185635D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92DBCEC2-8AE9-3782-893D-A626AAC4C12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8"/>
          </a:xfrm>
          <a:prstGeom prst="rect">
            <a:avLst/>
          </a:prstGeom>
        </p:spPr>
      </p:pic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271FB7A-72FC-2B10-878C-854A9CF5A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474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  <p15:guide id="8" orient="horz" pos="162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707281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4780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8189027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4340E81D-820D-EB95-DECF-8E23BA57E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61833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74C53E4F-2958-0FC0-1745-B9DBECE7A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734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44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 userDrawn="1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0B703353-C9ED-0F6F-D7CB-28042BD05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160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6EDDB5AC-BBCB-7CEB-9BCA-27715FCAD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3512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2348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4443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2988" userDrawn="1">
          <p15:clr>
            <a:srgbClr val="FBAE40"/>
          </p15:clr>
        </p15:guide>
        <p15:guide id="42" pos="5352" userDrawn="1">
          <p15:clr>
            <a:srgbClr val="FBAE40"/>
          </p15:clr>
        </p15:guide>
        <p15:guide id="43" orient="horz" pos="108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53924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 userDrawn="1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3840" userDrawn="1">
          <p15:clr>
            <a:srgbClr val="FBAE40"/>
          </p15:clr>
        </p15:guide>
        <p15:guide id="42" pos="6216" userDrawn="1">
          <p15:clr>
            <a:srgbClr val="FBAE40"/>
          </p15:clr>
        </p15:guide>
        <p15:guide id="43" orient="horz" pos="1284" userDrawn="1">
          <p15:clr>
            <a:srgbClr val="FBAE40"/>
          </p15:clr>
        </p15:guide>
        <p15:guide id="44" pos="3940" userDrawn="1">
          <p15:clr>
            <a:srgbClr val="FBAE40"/>
          </p15:clr>
        </p15:guide>
        <p15:guide id="45" orient="horz" pos="21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0327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 userDrawn="1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3840" userDrawn="1">
          <p15:clr>
            <a:srgbClr val="FBAE40"/>
          </p15:clr>
        </p15:guide>
        <p15:guide id="42" pos="6216" userDrawn="1">
          <p15:clr>
            <a:srgbClr val="FBAE40"/>
          </p15:clr>
        </p15:guide>
        <p15:guide id="43" orient="horz" pos="1284" userDrawn="1">
          <p15:clr>
            <a:srgbClr val="FBAE40"/>
          </p15:clr>
        </p15:guide>
        <p15:guide id="44" pos="3940" userDrawn="1">
          <p15:clr>
            <a:srgbClr val="FBAE40"/>
          </p15:clr>
        </p15:guide>
        <p15:guide id="45" orient="horz" pos="216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571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 userDrawn="1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3840" userDrawn="1">
          <p15:clr>
            <a:srgbClr val="FBAE40"/>
          </p15:clr>
        </p15:guide>
        <p15:guide id="42" pos="6216" userDrawn="1">
          <p15:clr>
            <a:srgbClr val="FBAE40"/>
          </p15:clr>
        </p15:guide>
        <p15:guide id="43" orient="horz" pos="1284" userDrawn="1">
          <p15:clr>
            <a:srgbClr val="FBAE40"/>
          </p15:clr>
        </p15:guide>
        <p15:guide id="44" pos="3940" userDrawn="1">
          <p15:clr>
            <a:srgbClr val="FBAE40"/>
          </p15:clr>
        </p15:guide>
        <p15:guide id="45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4253EDB-56F0-1036-A65B-02ABC067A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88338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BC534918-4E28-3067-DE75-AAF487EA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358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714A3419-0299-D6E2-EAEC-B759C421A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444237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A87FC08B-CC69-ED5E-1E89-0FB4958D4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97981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0ADD2377-43F1-3C9F-D5EF-EBBBA2C54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32611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84377F5-22E1-9D2A-A0FF-44C6FE95F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939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 userDrawn="1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 userDrawn="1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59737277-FC4D-0B1F-1FD5-5CD35AF44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390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425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5E5F3DC3-1739-4680-A88C-C7B8F0E6D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40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0198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210"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481D8892-E962-43F0-5F5F-08F524F7E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42434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99355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F739926-D45E-64CA-0DB0-97104E14A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902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8988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2059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35890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8408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 userDrawn="1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13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009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EC3CADB3-1E72-D613-A509-B863360A3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48551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67848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90523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0281408E-274B-89C6-8571-F986E6EE6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7741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3B2054C5-1258-8F24-CB3E-C0C7AA294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91258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14116FB-E904-DC73-7B06-3E2245263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280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4130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  <p15:guide id="40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3D724FF2-BFB6-0799-B9AE-F83BA9177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3595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5AC9CC-CBA7-2165-37C5-00D2CAABA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863338" cy="37151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A94A1388-BD3C-450C-8D99-7C21AEFDA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7266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Learn-with Head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294CE2C-953A-10B8-F580-7F93E4F1234F}"/>
              </a:ext>
            </a:extLst>
          </p:cNvPr>
          <p:cNvGrpSpPr/>
          <p:nvPr userDrawn="1"/>
        </p:nvGrpSpPr>
        <p:grpSpPr>
          <a:xfrm>
            <a:off x="0" y="0"/>
            <a:ext cx="12192001" cy="1289051"/>
            <a:chOff x="0" y="0"/>
            <a:chExt cx="12192001" cy="12890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080A99-448F-6067-0FC9-8A3F1093BB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125" b="79253"/>
            <a:stretch/>
          </p:blipFill>
          <p:spPr>
            <a:xfrm>
              <a:off x="0" y="1"/>
              <a:ext cx="12192001" cy="12890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129612-B6F9-E264-C307-D22FBB0EACA2}"/>
                </a:ext>
              </a:extLst>
            </p:cNvPr>
            <p:cNvSpPr/>
            <p:nvPr userDrawn="1"/>
          </p:nvSpPr>
          <p:spPr bwMode="auto">
            <a:xfrm>
              <a:off x="7315200" y="0"/>
              <a:ext cx="1454150" cy="82550"/>
            </a:xfrm>
            <a:prstGeom prst="rect">
              <a:avLst/>
            </a:prstGeom>
            <a:solidFill>
              <a:srgbClr val="E8E6D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6051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B6A3D4E9-A69B-36D6-0102-4B231B875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92316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36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00A7934-B6A5-1A91-FBCA-710DD07CE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2496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2496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71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your picture here</a:t>
            </a:r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D3ECBC57-006B-CB8F-1EDC-04C18F0D0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96966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-Intro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84377F5-22E1-9D2A-A0FF-44C6FE95F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66801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A750801D-F318-C32F-F1A8-2EB08A5D1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9405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 userDrawn="1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F16CAC6C-E57B-D312-6754-C68FA11C5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73569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5646CF9B-C3C6-BF79-10C9-634FDE6DD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0" r:id="rId1"/>
    <p:sldLayoutId id="2147484884" r:id="rId2"/>
    <p:sldLayoutId id="2147484845" r:id="rId3"/>
    <p:sldLayoutId id="2147484870" r:id="rId4"/>
    <p:sldLayoutId id="2147484872" r:id="rId5"/>
    <p:sldLayoutId id="2147484867" r:id="rId6"/>
    <p:sldLayoutId id="2147484908" r:id="rId7"/>
    <p:sldLayoutId id="2147484839" r:id="rId8"/>
    <p:sldLayoutId id="2147484742" r:id="rId9"/>
    <p:sldLayoutId id="2147484910" r:id="rId10"/>
    <p:sldLayoutId id="2147484817" r:id="rId11"/>
    <p:sldLayoutId id="2147484741" r:id="rId12"/>
    <p:sldLayoutId id="2147484807" r:id="rId13"/>
    <p:sldLayoutId id="2147484753" r:id="rId14"/>
    <p:sldLayoutId id="2147484808" r:id="rId15"/>
    <p:sldLayoutId id="2147484912" r:id="rId16"/>
    <p:sldLayoutId id="2147484914" r:id="rId17"/>
    <p:sldLayoutId id="2147484917" r:id="rId18"/>
    <p:sldLayoutId id="2147484915" r:id="rId19"/>
    <p:sldLayoutId id="2147484873" r:id="rId20"/>
    <p:sldLayoutId id="2147484886" r:id="rId21"/>
    <p:sldLayoutId id="2147484885" r:id="rId22"/>
    <p:sldLayoutId id="2147484874" r:id="rId23"/>
    <p:sldLayoutId id="2147484745" r:id="rId24"/>
    <p:sldLayoutId id="2147484743" r:id="rId25"/>
    <p:sldLayoutId id="2147484749" r:id="rId26"/>
    <p:sldLayoutId id="2147484875" r:id="rId27"/>
    <p:sldLayoutId id="2147484840" r:id="rId28"/>
    <p:sldLayoutId id="2147484887" r:id="rId29"/>
    <p:sldLayoutId id="2147484909" r:id="rId30"/>
    <p:sldLayoutId id="2147484907" r:id="rId31"/>
    <p:sldLayoutId id="2147484911" r:id="rId32"/>
    <p:sldLayoutId id="2147484899" r:id="rId33"/>
    <p:sldLayoutId id="2147484903" r:id="rId34"/>
    <p:sldLayoutId id="2147484905" r:id="rId35"/>
    <p:sldLayoutId id="2147484900" r:id="rId36"/>
    <p:sldLayoutId id="2147484906" r:id="rId37"/>
    <p:sldLayoutId id="2147484821" r:id="rId38"/>
    <p:sldLayoutId id="2147484728" r:id="rId39"/>
    <p:sldLayoutId id="2147484859" r:id="rId40"/>
    <p:sldLayoutId id="2147484918" r:id="rId41"/>
    <p:sldLayoutId id="2147484919" r:id="rId4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5A5A5"/>
          </p15:clr>
        </p15:guide>
        <p15:guide id="2" pos="7680" userDrawn="1">
          <p15:clr>
            <a:srgbClr val="A5A5A5"/>
          </p15:clr>
        </p15:guide>
        <p15:guide id="3" pos="186" userDrawn="1">
          <p15:clr>
            <a:srgbClr val="A5A5A5"/>
          </p15:clr>
        </p15:guide>
        <p15:guide id="26" pos="7496" userDrawn="1">
          <p15:clr>
            <a:srgbClr val="A5A5A5"/>
          </p15:clr>
        </p15:guide>
        <p15:guide id="27" orient="horz" userDrawn="1">
          <p15:clr>
            <a:srgbClr val="A5A5A5"/>
          </p15:clr>
        </p15:guide>
        <p15:guide id="28" orient="horz" pos="4320" userDrawn="1">
          <p15:clr>
            <a:srgbClr val="A5A5A5"/>
          </p15:clr>
        </p15:guide>
        <p15:guide id="29" orient="horz" pos="184" userDrawn="1">
          <p15:clr>
            <a:srgbClr val="A5A5A5"/>
          </p15:clr>
        </p15:guide>
        <p15:guide id="40" orient="horz" pos="4134" userDrawn="1">
          <p15:clr>
            <a:srgbClr val="A5A5A5"/>
          </p15:clr>
        </p15:guide>
        <p15:guide id="42" pos="365" userDrawn="1">
          <p15:clr>
            <a:srgbClr val="C35EA4"/>
          </p15:clr>
        </p15:guide>
        <p15:guide id="43" orient="horz" pos="367" userDrawn="1">
          <p15:clr>
            <a:srgbClr val="C35EA4"/>
          </p15:clr>
        </p15:guide>
        <p15:guide id="44" orient="horz" pos="3953" userDrawn="1">
          <p15:clr>
            <a:srgbClr val="C35EA4"/>
          </p15:clr>
        </p15:guide>
        <p15:guide id="45" pos="7307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aka.ms/MyMicrosoftLearnProfile" TargetMode="Externa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home.pearsonvue.com/voc/2023-report" TargetMode="External"/><Relationship Id="rId5" Type="http://schemas.openxmlformats.org/officeDocument/2006/relationships/hyperlink" Target="https://aka.ms/RenewYourCert" TargetMode="External"/><Relationship Id="rId4" Type="http://schemas.openxmlformats.org/officeDocument/2006/relationships/hyperlink" Target="http://www.learn.microsoft.com/certification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earn.microsoft.com/en-us/credentials/certifications/azure-ai-fundamentals/?practice-assessment-type=certification" TargetMode="Externa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learn.microsoft.com/en-ca/credentials/certifications/resources/study-guides/ai-90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microsoftlearning.github.io/mslearn-ai-fundamentals/Instructions/Labs/07-question-answering.html" TargetMode="External"/><Relationship Id="rId3" Type="http://schemas.openxmlformats.org/officeDocument/2006/relationships/hyperlink" Target="https://microsoftlearning.github.io/mslearn-ai-fundamentals/Instructions/Labs/02-content-safety.html" TargetMode="External"/><Relationship Id="rId7" Type="http://schemas.openxmlformats.org/officeDocument/2006/relationships/hyperlink" Target="https://microsoftlearning.github.io/mslearn-ai-fundamentals/Instructions/Labs/06-text-analysis.html" TargetMode="External"/><Relationship Id="rId2" Type="http://schemas.openxmlformats.org/officeDocument/2006/relationships/hyperlink" Target="https://microsoftlearning.github.io/mslearn-ai-fundamentals/Instructions/Labs/01-machine-learning.html" TargetMode="Externa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microsoftlearning.github.io/mslearn-ai-fundamentals/Instructions/Labs/05-ocr.html" TargetMode="External"/><Relationship Id="rId5" Type="http://schemas.openxmlformats.org/officeDocument/2006/relationships/hyperlink" Target="https://microsoftlearning.github.io/mslearn-ai-fundamentals/Instructions/Labs/04-face.html" TargetMode="External"/><Relationship Id="rId4" Type="http://schemas.openxmlformats.org/officeDocument/2006/relationships/hyperlink" Target="https://microsoftlearning.github.io/mslearn-ai-fundamentals/Instructions/Labs/03-image-analysis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icrosoftlearning.github.io/mslearn-ai-studio/Instructions/01-Explore-ai-studio.html" TargetMode="External"/><Relationship Id="rId3" Type="http://schemas.openxmlformats.org/officeDocument/2006/relationships/hyperlink" Target="https://microsoftlearning.github.io/mslearn-ai-fundamentals/Instructions/Labs/09-speech.html" TargetMode="External"/><Relationship Id="rId7" Type="http://schemas.openxmlformats.org/officeDocument/2006/relationships/hyperlink" Target="https://microsoftlearning.github.io/mslearn-copilot/Instructions/Labs/01a-m365-copilot.html" TargetMode="External"/><Relationship Id="rId2" Type="http://schemas.openxmlformats.org/officeDocument/2006/relationships/hyperlink" Target="https://microsoftlearning.github.io/mslearn-ai-fundamentals/Instructions/Labs/08-conversational-language-understanding.html" TargetMode="Externa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microsoftlearning.github.io/mslearn-ai-fundamentals/Instructions/Labs/11-ai-search.html" TargetMode="External"/><Relationship Id="rId5" Type="http://schemas.openxmlformats.org/officeDocument/2006/relationships/hyperlink" Target="https://microsoftlearning.github.io/mslearn-ai-fundamentals/Instructions/Labs/10-document-intelligence.html" TargetMode="External"/><Relationship Id="rId4" Type="http://schemas.openxmlformats.org/officeDocument/2006/relationships/hyperlink" Target="https://microsoftlearning.github.io/mslearn-ai-fundamentals/Instructions/Labs/15-translation.html" TargetMode="External"/><Relationship Id="rId9" Type="http://schemas.openxmlformats.org/officeDocument/2006/relationships/hyperlink" Target="https://microsoftlearning.github.io/mslearn-ai-studio/Instructions/06-Explore-content-filters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www.aka.ms/MyMicrosoftLearnProfile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8.jpeg"/><Relationship Id="rId5" Type="http://schemas.openxmlformats.org/officeDocument/2006/relationships/image" Target="../media/image8.png"/><Relationship Id="rId4" Type="http://schemas.openxmlformats.org/officeDocument/2006/relationships/hyperlink" Target="https://learn.microsoft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learn.microsoft.com/training/courses/browse/" TargetMode="Externa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E08FA2-C73F-A01D-C334-4FAC0DB0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2" y="3429000"/>
            <a:ext cx="5686955" cy="1231106"/>
          </a:xfrm>
        </p:spPr>
        <p:txBody>
          <a:bodyPr/>
          <a:lstStyle/>
          <a:p>
            <a:r>
              <a:rPr lang="en-US" dirty="0">
                <a:cs typeface="Segoe UI"/>
              </a:rPr>
              <a:t>AI-900: AI Fundamentals</a:t>
            </a:r>
            <a:br>
              <a:rPr lang="en-US" dirty="0">
                <a:cs typeface="Segoe UI"/>
              </a:rPr>
            </a:br>
            <a:r>
              <a:rPr lang="en-US" dirty="0">
                <a:cs typeface="Segoe UI"/>
              </a:rPr>
              <a:t>Introduction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A2BF8BC-EDED-61C2-562F-15FB955AD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4740F1-B816-6BEC-8362-3B8D251DFC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56150" y="6446520"/>
            <a:ext cx="1645920" cy="153888"/>
          </a:xfrm>
        </p:spPr>
        <p:txBody>
          <a:bodyPr/>
          <a:lstStyle/>
          <a:p>
            <a:r>
              <a:rPr lang="en-US" dirty="0"/>
              <a:t>Date17 JAN 2025</a:t>
            </a:r>
          </a:p>
        </p:txBody>
      </p:sp>
    </p:spTree>
    <p:extLst>
      <p:ext uri="{BB962C8B-B14F-4D97-AF65-F5344CB8AC3E}">
        <p14:creationId xmlns:p14="http://schemas.microsoft.com/office/powerpoint/2010/main" val="406060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67E9-DE24-BFC9-0344-C106894F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895088" cy="307777"/>
          </a:xfrm>
        </p:spPr>
        <p:txBody>
          <a:bodyPr/>
          <a:lstStyle/>
          <a:p>
            <a:r>
              <a:rPr lang="en-US" sz="2800"/>
              <a:t>Celebrate your accomplishments and feel empowered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044A96B-6E8F-0626-1F15-2DB8E0B8E052}"/>
              </a:ext>
            </a:extLst>
          </p:cNvPr>
          <p:cNvSpPr txBox="1">
            <a:spLocks/>
          </p:cNvSpPr>
          <p:nvPr/>
        </p:nvSpPr>
        <p:spPr>
          <a:xfrm>
            <a:off x="582348" y="1797430"/>
            <a:ext cx="4732602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Get your achievement recognized and earn your badge for completing this course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FD8D32-1F5A-71CD-0EA0-111FE0F75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235949" y="1814294"/>
            <a:ext cx="3960174" cy="559721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3900000" scaled="0"/>
          </a:gra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Text Placeholder 13">
            <a:extLst>
              <a:ext uri="{FF2B5EF4-FFF2-40B4-BE49-F238E27FC236}">
                <a16:creationId xmlns:a16="http://schemas.microsoft.com/office/drawing/2014/main" id="{1902BDB0-F449-F635-7020-1B2246BBEAEC}"/>
              </a:ext>
            </a:extLst>
          </p:cNvPr>
          <p:cNvSpPr txBox="1">
            <a:spLocks/>
          </p:cNvSpPr>
          <p:nvPr/>
        </p:nvSpPr>
        <p:spPr>
          <a:xfrm>
            <a:off x="8564827" y="1971044"/>
            <a:ext cx="3044825" cy="246221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600"/>
              </a:spcBef>
              <a:buNone/>
            </a:pPr>
            <a:r>
              <a:rPr lang="en-US" sz="160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1600" err="1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MyMicrosoftLearnProfile</a:t>
            </a:r>
            <a:r>
              <a:rPr lang="en-US" sz="160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7363C-E11A-7773-FEC4-37C7BE727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V="1">
            <a:off x="-1" y="2820988"/>
            <a:ext cx="12192000" cy="4037012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E532ED-A6EA-9B86-5DB0-AE5BB46F141E}"/>
              </a:ext>
            </a:extLst>
          </p:cNvPr>
          <p:cNvGrpSpPr/>
          <p:nvPr/>
        </p:nvGrpSpPr>
        <p:grpSpPr>
          <a:xfrm>
            <a:off x="580398" y="3097628"/>
            <a:ext cx="5972801" cy="2901120"/>
            <a:chOff x="580398" y="3097628"/>
            <a:chExt cx="5972801" cy="29011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182491-B907-99A4-0486-B6A6F6C82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80398" y="3097628"/>
              <a:ext cx="5972801" cy="2901120"/>
              <a:chOff x="588263" y="2767793"/>
              <a:chExt cx="3336599" cy="3502380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27273A2-8ED9-89CE-F996-0FFF2A7BB31C}"/>
                  </a:ext>
                </a:extLst>
              </p:cNvPr>
              <p:cNvSpPr/>
              <p:nvPr/>
            </p:nvSpPr>
            <p:spPr>
              <a:xfrm>
                <a:off x="588263" y="2767793"/>
                <a:ext cx="3336599" cy="3502380"/>
              </a:xfrm>
              <a:prstGeom prst="roundRect">
                <a:avLst>
                  <a:gd name="adj" fmla="val 11300"/>
                </a:avLst>
              </a:prstGeom>
              <a:solidFill>
                <a:srgbClr val="E8E6DF"/>
              </a:solidFill>
              <a:ln>
                <a:noFill/>
              </a:ln>
              <a:effectLst>
                <a:outerShdw blurRad="190500" dist="38100" dir="18900000" sx="102000" sy="102000" algn="bl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274320" rIns="274320" bIns="91440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" name="Rounded Rectangle 3_1">
                <a:extLst>
                  <a:ext uri="{FF2B5EF4-FFF2-40B4-BE49-F238E27FC236}">
                    <a16:creationId xmlns:a16="http://schemas.microsoft.com/office/drawing/2014/main" id="{045820DA-52B0-14BE-A31B-1E971D4C3B93}"/>
                  </a:ext>
                </a:extLst>
              </p:cNvPr>
              <p:cNvSpPr/>
              <p:nvPr/>
            </p:nvSpPr>
            <p:spPr>
              <a:xfrm>
                <a:off x="588263" y="2767793"/>
                <a:ext cx="3336599" cy="3502380"/>
              </a:xfrm>
              <a:prstGeom prst="roundRect">
                <a:avLst>
                  <a:gd name="adj" fmla="val 113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dist="38100" dir="8100000" sx="101000" sy="101000" algn="tr" rotWithShape="0">
                  <a:srgbClr val="CAC5B8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274320" rIns="274320" bIns="182880" rtlCol="0" anchor="t"/>
              <a:lstStyle/>
              <a:p>
                <a:pPr marL="137160" lvl="0" indent="-137160" defTabSz="932742">
                  <a:spcBef>
                    <a:spcPct val="20000"/>
                  </a:spcBef>
                  <a:buSzPct val="90000"/>
                  <a:buFont typeface="Arial" panose="020B0604020202020204" pitchFamily="34" charset="0"/>
                  <a:buChar char="•"/>
                  <a:defRPr/>
                </a:pPr>
                <a:endParaRPr lang="en-US" sz="1600">
                  <a:solidFill>
                    <a:schemeClr val="tx1"/>
                  </a:solidFill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D832F0C-900B-9F8C-982E-5A0EBFD53CBB}"/>
                </a:ext>
              </a:extLst>
            </p:cNvPr>
            <p:cNvGrpSpPr/>
            <p:nvPr/>
          </p:nvGrpSpPr>
          <p:grpSpPr>
            <a:xfrm>
              <a:off x="779967" y="3194563"/>
              <a:ext cx="5573662" cy="2707249"/>
              <a:chOff x="571933" y="3168333"/>
              <a:chExt cx="5728856" cy="2782630"/>
            </a:xfrm>
          </p:grpSpPr>
          <p:pic>
            <p:nvPicPr>
              <p:cNvPr id="4" name="Picture 3" descr="Microsoft Learn profile screenshot">
                <a:extLst>
                  <a:ext uri="{FF2B5EF4-FFF2-40B4-BE49-F238E27FC236}">
                    <a16:creationId xmlns:a16="http://schemas.microsoft.com/office/drawing/2014/main" id="{46E566C1-A420-9522-9D23-D52FD11414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33139"/>
              <a:stretch/>
            </p:blipFill>
            <p:spPr>
              <a:xfrm>
                <a:off x="571933" y="3168333"/>
                <a:ext cx="5728856" cy="2782630"/>
              </a:xfrm>
              <a:prstGeom prst="rect">
                <a:avLst/>
              </a:prstGeom>
            </p:spPr>
          </p:pic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A738214-77A9-7615-29EA-1E6C3D2AA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31391" y="4921855"/>
                <a:ext cx="1324409" cy="267562"/>
              </a:xfrm>
              <a:prstGeom prst="roundRect">
                <a:avLst/>
              </a:prstGeom>
              <a:noFill/>
              <a:ln w="127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rgbClr val="FF0000"/>
                  </a:solidFill>
                  <a:cs typeface="Segoe UI" pitchFamily="34" charset="0"/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3E5C2C6-1D5F-B8EC-51D3-5AC268D66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3453997" y="3506425"/>
                <a:ext cx="2478347" cy="267562"/>
              </a:xfrm>
              <a:prstGeom prst="roundRect">
                <a:avLst/>
              </a:prstGeom>
              <a:noFill/>
              <a:ln w="127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rgbClr val="FF0000"/>
                  </a:solidFill>
                  <a:cs typeface="Segoe UI" pitchFamily="34" charset="0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D180EDD-3624-7FF2-B010-598E452B84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3453997" y="4036980"/>
                <a:ext cx="2184180" cy="267562"/>
              </a:xfrm>
              <a:prstGeom prst="roundRect">
                <a:avLst/>
              </a:prstGeom>
              <a:noFill/>
              <a:ln w="127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rgbClr val="FF0000"/>
                  </a:solidFill>
                  <a:cs typeface="Segoe UI" pitchFamily="34" charset="0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66D746A-BC25-1816-8BD3-91D29C9D8F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441182" y="4559648"/>
                <a:ext cx="720255" cy="267562"/>
              </a:xfrm>
              <a:prstGeom prst="roundRect">
                <a:avLst/>
              </a:prstGeom>
              <a:noFill/>
              <a:ln w="127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rgbClr val="FF0000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7B88ACB-1052-88B4-6148-93F1FB3C8E98}"/>
                  </a:ext>
                </a:extLst>
              </p:cNvPr>
              <p:cNvSpPr/>
              <p:nvPr/>
            </p:nvSpPr>
            <p:spPr bwMode="auto">
              <a:xfrm>
                <a:off x="1833972" y="4800461"/>
                <a:ext cx="242788" cy="2427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1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7D90B22-02AA-0FFE-65EF-D97DCCCEF057}"/>
                  </a:ext>
                </a:extLst>
              </p:cNvPr>
              <p:cNvSpPr/>
              <p:nvPr/>
            </p:nvSpPr>
            <p:spPr bwMode="auto">
              <a:xfrm>
                <a:off x="5815113" y="3375965"/>
                <a:ext cx="242788" cy="2427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2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1E03262-9DD0-758A-9DE1-95BF5DE32816}"/>
                  </a:ext>
                </a:extLst>
              </p:cNvPr>
              <p:cNvSpPr/>
              <p:nvPr/>
            </p:nvSpPr>
            <p:spPr bwMode="auto">
              <a:xfrm>
                <a:off x="5516783" y="3934369"/>
                <a:ext cx="242788" cy="2427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3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6A76F77-1704-1114-6ECB-4E7A8A9D18E5}"/>
                  </a:ext>
                </a:extLst>
              </p:cNvPr>
              <p:cNvSpPr/>
              <p:nvPr/>
            </p:nvSpPr>
            <p:spPr bwMode="auto">
              <a:xfrm>
                <a:off x="6029425" y="4456633"/>
                <a:ext cx="242788" cy="2427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4</a:t>
                </a:r>
              </a:p>
            </p:txBody>
          </p:sp>
        </p:grpSp>
      </p:grp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1447741B-AB45-5A20-3A15-0160B652B2D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5506" y="3744913"/>
            <a:ext cx="4600575" cy="1422400"/>
          </a:xfrm>
        </p:spPr>
        <p:txBody>
          <a:bodyPr anchor="ctr"/>
          <a:lstStyle/>
          <a:p>
            <a:pPr marL="342900" indent="-342900"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Go to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Achievements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on your Microsoft Learn profile</a:t>
            </a:r>
          </a:p>
          <a:p>
            <a:pPr marL="342900" indent="-342900"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Redeem the code provided by your trainer</a:t>
            </a:r>
          </a:p>
          <a:p>
            <a:pPr marL="342900" indent="-342900"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Find your new badge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on Modules, Courses &amp; More</a:t>
            </a:r>
          </a:p>
          <a:p>
            <a:pPr marL="342900" indent="-342900"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Share your new achievement with your professional network. You can also download and print your certificate.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1AB3BFA-3E93-A6E5-8FE9-7E4B0A0B7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3320921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CDD559A-25F8-918A-9C24-8A8DF8FB4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224813"/>
            <a:ext cx="4402493" cy="1107996"/>
          </a:xfrm>
        </p:spPr>
        <p:txBody>
          <a:bodyPr/>
          <a:lstStyle/>
          <a:p>
            <a:r>
              <a:rPr lang="en-US" sz="3600"/>
              <a:t>Become </a:t>
            </a:r>
            <a:br>
              <a:rPr lang="en-US" sz="3600"/>
            </a:br>
            <a:r>
              <a:rPr lang="en-US" sz="3600"/>
              <a:t>Microsoft Certified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FC82C5-B8CF-CE13-4A23-7C15F1CE3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40699" y="1200446"/>
            <a:ext cx="1110600" cy="111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DEF036-DB68-7837-5186-51A159AC8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667" y="1385414"/>
            <a:ext cx="740664" cy="7406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322978-A730-EB17-5D62-A209F514E7E2}"/>
              </a:ext>
            </a:extLst>
          </p:cNvPr>
          <p:cNvSpPr txBox="1"/>
          <p:nvPr/>
        </p:nvSpPr>
        <p:spPr>
          <a:xfrm>
            <a:off x="6971476" y="1135039"/>
            <a:ext cx="2196634" cy="830997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>
            <a:defPPr>
              <a:defRPr lang="en-US"/>
            </a:defPPr>
            <a:lvl1pPr>
              <a:defRPr sz="7330" b="1" spc="-50">
                <a:ln w="3175">
                  <a:noFill/>
                </a:ln>
                <a:gradFill>
                  <a:gsLst>
                    <a:gs pos="100000">
                      <a:schemeClr val="accent4"/>
                    </a:gs>
                    <a:gs pos="32000">
                      <a:srgbClr val="FF5C39"/>
                    </a:gs>
                  </a:gsLst>
                  <a:lin ang="3900000" scaled="0"/>
                </a:gradFill>
                <a:latin typeface="Segoe UI Variable Text" pitchFamily="2" charset="0"/>
                <a:cs typeface="Segoe UI Semibold" panose="020B0502040204020203" pitchFamily="34" charset="0"/>
              </a:defRPr>
            </a:lvl1pPr>
          </a:lstStyle>
          <a:p>
            <a:pPr>
              <a:defRPr/>
            </a:pPr>
            <a:r>
              <a:rPr lang="en-US" sz="4800">
                <a:solidFill>
                  <a:schemeClr val="accent2"/>
                </a:solidFill>
                <a:latin typeface="+mj-lt"/>
                <a:cs typeface="Segoe UI Semibold"/>
              </a:rPr>
              <a:t>92</a:t>
            </a:r>
            <a:r>
              <a:rPr kumimoji="0" lang="en-US" sz="4400" b="1" i="0" u="none" strike="noStrike" kern="1200" cap="none" spc="-50" normalizeH="0" baseline="3000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cs typeface="Segoe UI Semibold"/>
              </a:rPr>
              <a:t>%</a:t>
            </a:r>
            <a:r>
              <a:rPr lang="en-US" sz="4800">
                <a:solidFill>
                  <a:schemeClr val="accent2"/>
                </a:solidFill>
                <a:latin typeface="+mj-lt"/>
                <a:cs typeface="Segoe UI Semibold"/>
              </a:rPr>
              <a:t> </a:t>
            </a:r>
            <a:endParaRPr kumimoji="0" lang="en-US" sz="4800" b="1" i="0" u="none" strike="noStrike" kern="1200" cap="none" spc="-50" normalizeH="0" baseline="0" noProof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7965D-FCAF-55DD-10B8-5DF1E54A3BC7}"/>
              </a:ext>
            </a:extLst>
          </p:cNvPr>
          <p:cNvSpPr txBox="1"/>
          <p:nvPr/>
        </p:nvSpPr>
        <p:spPr>
          <a:xfrm>
            <a:off x="6971477" y="1832668"/>
            <a:ext cx="3920788" cy="523220"/>
          </a:xfrm>
          <a:prstGeom prst="rect">
            <a:avLst/>
          </a:prstGeom>
          <a:noFill/>
        </p:spPr>
        <p:txBody>
          <a:bodyPr wrap="square" lIns="0" tIns="45720" rIns="91440" bIns="45720" anchor="t">
            <a:spAutoFit/>
          </a:bodyPr>
          <a:lstStyle/>
          <a:p>
            <a:pPr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of certified IT professionals feel more confident in their abilities after earning certifications¹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95DCB5-4258-68B1-1A56-68B7CC5D0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V="1">
            <a:off x="-1" y="3117681"/>
            <a:ext cx="12192000" cy="3740319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ounded Rectangle 3_1">
            <a:extLst>
              <a:ext uri="{FF2B5EF4-FFF2-40B4-BE49-F238E27FC236}">
                <a16:creationId xmlns:a16="http://schemas.microsoft.com/office/drawing/2014/main" id="{0CC3932D-AF62-994B-BAF6-36B38660AE6A}"/>
              </a:ext>
            </a:extLst>
          </p:cNvPr>
          <p:cNvSpPr/>
          <p:nvPr/>
        </p:nvSpPr>
        <p:spPr>
          <a:xfrm>
            <a:off x="580399" y="3575048"/>
            <a:ext cx="5367964" cy="1992314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45720" rIns="18288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 recognized by earning industry validation for technical knowledge. Ensure you stay current with the necessary skills and expertise for continued success​.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Start at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4"/>
              </a:rPr>
              <a:t>learn.microsoft.com/certifications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3_1">
            <a:extLst>
              <a:ext uri="{FF2B5EF4-FFF2-40B4-BE49-F238E27FC236}">
                <a16:creationId xmlns:a16="http://schemas.microsoft.com/office/drawing/2014/main" id="{43F14745-9308-59B5-B699-2477843145BF}"/>
              </a:ext>
            </a:extLst>
          </p:cNvPr>
          <p:cNvSpPr/>
          <p:nvPr/>
        </p:nvSpPr>
        <p:spPr>
          <a:xfrm>
            <a:off x="6252005" y="3575843"/>
            <a:ext cx="5367964" cy="1992314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45720" rIns="18288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role-based and specialty certifications require annual renewal.</a:t>
            </a:r>
            <a:r>
              <a: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aseline="30000">
              <a:solidFill>
                <a:srgbClr val="0D0D0D"/>
              </a:solidFill>
              <a:latin typeface="Segoe UI"/>
            </a:endParaRPr>
          </a:p>
          <a:p>
            <a:pPr defTabSz="914400"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Learn about certification renewal at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/>
              </a:rPr>
              <a:t>aka.ms/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/>
              </a:rPr>
              <a:t>RenewYourCert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6AEFE-B61B-8AF6-CE8A-695BF709C726}"/>
              </a:ext>
            </a:extLst>
          </p:cNvPr>
          <p:cNvSpPr txBox="1"/>
          <p:nvPr/>
        </p:nvSpPr>
        <p:spPr>
          <a:xfrm>
            <a:off x="583095" y="6082602"/>
            <a:ext cx="11016238" cy="230832"/>
          </a:xfrm>
          <a:prstGeom prst="rect">
            <a:avLst/>
          </a:prstGeom>
          <a:noFill/>
        </p:spPr>
        <p:txBody>
          <a:bodyPr wrap="square" lIns="0" tIns="45720" rIns="91440" bIns="4572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sym typeface="Segoe UI Semibold"/>
              </a:rPr>
              <a:t>¹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sym typeface="Segoe UI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“2023 Value of IT Certification | Candidate Report,” Pearson VUE, 2023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sym typeface="Segoe UI Semibold"/>
              </a:rPr>
              <a:t>   </a:t>
            </a:r>
            <a:r>
              <a:rPr lang="en-US" sz="900" baseline="30000"/>
              <a:t>2 </a:t>
            </a:r>
            <a:r>
              <a:rPr lang="en-US" sz="900"/>
              <a:t>Microsoft fundamentals certifications don’t expire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  <a:sym typeface="Segoe UI Semibold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E65EAD-DB53-8B16-745F-CE1B01593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604223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3CCC-FF8A-FAF9-6A0E-2EE8140C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863338" cy="307777"/>
          </a:xfrm>
        </p:spPr>
        <p:txBody>
          <a:bodyPr/>
          <a:lstStyle/>
          <a:p>
            <a:r>
              <a:rPr lang="en-US" dirty="0"/>
              <a:t>Azure AI fundamentals training &amp; certification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B95ABF-0329-B4FE-CD24-90CADC1CB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F97F7-C071-9E19-5DB2-C10F5131BF59}"/>
              </a:ext>
            </a:extLst>
          </p:cNvPr>
          <p:cNvSpPr txBox="1"/>
          <p:nvPr/>
        </p:nvSpPr>
        <p:spPr>
          <a:xfrm>
            <a:off x="588261" y="1410269"/>
            <a:ext cx="6298676" cy="44935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CA" sz="1600" b="0" i="0" dirty="0">
                <a:effectLst/>
                <a:latin typeface="Segoe UI" panose="020B0502040204020203" pitchFamily="34" charset="0"/>
              </a:rPr>
              <a:t>This certification is an opportunity for you to demonstrate knowledge of machine learning and AI concepts and related Microsoft Azure services. </a:t>
            </a:r>
          </a:p>
          <a:p>
            <a:pPr algn="l"/>
            <a:endParaRPr lang="en-CA" sz="1600" dirty="0">
              <a:latin typeface="Segoe UI" panose="020B0502040204020203" pitchFamily="34" charset="0"/>
            </a:endParaRPr>
          </a:p>
          <a:p>
            <a:pPr algn="l"/>
            <a:r>
              <a:rPr lang="en-CA" sz="1600" b="0" i="0" dirty="0">
                <a:effectLst/>
                <a:latin typeface="Segoe UI" panose="020B0502040204020203" pitchFamily="34" charset="0"/>
              </a:rPr>
              <a:t>As a candidate for this certification, you should have familiarity with the self-paced or instructor-led learning material.</a:t>
            </a:r>
          </a:p>
          <a:p>
            <a:pPr algn="l"/>
            <a:endParaRPr lang="en-CA" sz="1600" b="0" i="0" dirty="0">
              <a:effectLst/>
              <a:latin typeface="Segoe UI" panose="020B0502040204020203" pitchFamily="34" charset="0"/>
            </a:endParaRPr>
          </a:p>
          <a:p>
            <a:pPr algn="l"/>
            <a:r>
              <a:rPr lang="en-CA" sz="1600" b="0" i="0" dirty="0">
                <a:effectLst/>
                <a:latin typeface="Segoe UI" panose="020B0502040204020203" pitchFamily="34" charset="0"/>
              </a:rPr>
              <a:t>This certification is intended for you if you have both technical and non-technical backgrounds. </a:t>
            </a:r>
          </a:p>
          <a:p>
            <a:pPr algn="l"/>
            <a:endParaRPr lang="en-CA" sz="1600" dirty="0">
              <a:latin typeface="Segoe UI" panose="020B0502040204020203" pitchFamily="34" charset="0"/>
            </a:endParaRPr>
          </a:p>
          <a:p>
            <a:pPr algn="l"/>
            <a:r>
              <a:rPr lang="en-CA" sz="1600" b="0" i="0" dirty="0">
                <a:effectLst/>
                <a:latin typeface="Segoe UI" panose="020B0502040204020203" pitchFamily="34" charset="0"/>
              </a:rPr>
              <a:t>Data science and software engineering experience are not required. However, you would benefit from having awareness of:</a:t>
            </a:r>
          </a:p>
          <a:p>
            <a:pPr marL="285750" indent="-2857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</a:rPr>
              <a:t>Basi</a:t>
            </a:r>
            <a:r>
              <a:rPr lang="en-CA" sz="1600" b="0" i="0" dirty="0">
                <a:effectLst/>
                <a:latin typeface="Segoe UI" panose="020B0502040204020203" pitchFamily="34" charset="0"/>
              </a:rPr>
              <a:t>c cloud concepts &amp; Client-server applications</a:t>
            </a:r>
          </a:p>
          <a:p>
            <a:pPr algn="l"/>
            <a:r>
              <a:rPr lang="en-CA" sz="16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</a:rPr>
              <a:t>You can use Azure AI Fundamentals to prepare for other Azure role-based certifications like Azure Data Scientist Associate or Azure AI Engineer Associate, but it’s not a prerequisite for any of them.</a:t>
            </a:r>
          </a:p>
          <a:p>
            <a:pPr algn="l"/>
            <a:endParaRPr lang="en-US" sz="1600" dirty="0"/>
          </a:p>
        </p:txBody>
      </p:sp>
      <p:pic>
        <p:nvPicPr>
          <p:cNvPr id="5" name="Picture 4" descr="Azure AI Fundamentals certification image">
            <a:extLst>
              <a:ext uri="{FF2B5EF4-FFF2-40B4-BE49-F238E27FC236}">
                <a16:creationId xmlns:a16="http://schemas.microsoft.com/office/drawing/2014/main" id="{253DF732-E8B8-EE2F-4D5F-87D870658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893" y="361709"/>
            <a:ext cx="3429000" cy="3429000"/>
          </a:xfrm>
          <a:prstGeom prst="rect">
            <a:avLst/>
          </a:prstGeom>
        </p:spPr>
      </p:pic>
      <p:pic>
        <p:nvPicPr>
          <p:cNvPr id="6" name="Picture 5" descr="Azure AI Fundamentals certification image">
            <a:extLst>
              <a:ext uri="{FF2B5EF4-FFF2-40B4-BE49-F238E27FC236}">
                <a16:creationId xmlns:a16="http://schemas.microsoft.com/office/drawing/2014/main" id="{EC80B21B-A826-8123-3DE5-052E5DB6E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555" y="3553427"/>
            <a:ext cx="3165676" cy="316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348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4E7DA-A95C-B8B6-BDA8-38AB935C5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863338" cy="430887"/>
          </a:xfrm>
        </p:spPr>
        <p:txBody>
          <a:bodyPr/>
          <a:lstStyle/>
          <a:p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AI TRACK AGENDA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64D5CF-AE1B-ADFD-62DC-26288BE5D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51547-4C2D-5713-2AF7-B9970BD42D91}"/>
              </a:ext>
            </a:extLst>
          </p:cNvPr>
          <p:cNvSpPr txBox="1"/>
          <p:nvPr/>
        </p:nvSpPr>
        <p:spPr>
          <a:xfrm>
            <a:off x="842262" y="1087103"/>
            <a:ext cx="5355338" cy="5262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b="1" dirty="0"/>
              <a:t>Course Intro (ARTURO)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b="1" dirty="0"/>
          </a:p>
          <a:p>
            <a:pPr marL="342900" indent="-342900" algn="l">
              <a:buFont typeface="+mj-lt"/>
              <a:buAutoNum type="arabicPeriod"/>
            </a:pPr>
            <a:r>
              <a:rPr lang="en-US" sz="1800" b="1" dirty="0"/>
              <a:t>Azure AI fundamentals (LUCY)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b="1" dirty="0"/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Break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b="1" dirty="0"/>
          </a:p>
          <a:p>
            <a:pPr marL="342900" indent="-342900" algn="l">
              <a:buFont typeface="+mj-lt"/>
              <a:buAutoNum type="arabicPeriod"/>
            </a:pPr>
            <a:r>
              <a:rPr lang="en-US" sz="1800" b="1" dirty="0"/>
              <a:t>Computer Vision (ALEX)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b="1" dirty="0"/>
          </a:p>
          <a:p>
            <a:pPr marL="342900" indent="-342900" algn="l">
              <a:buFont typeface="+mj-lt"/>
              <a:buAutoNum type="arabicPeriod"/>
            </a:pPr>
            <a:r>
              <a:rPr lang="en-US" sz="1800" b="1" dirty="0"/>
              <a:t>Document Intelligence and Data Mining (TIFFANY-ARTURO)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b="1" dirty="0"/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Break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b="1" dirty="0"/>
          </a:p>
          <a:p>
            <a:pPr marL="342900" indent="-342900" algn="l">
              <a:buFont typeface="+mj-lt"/>
              <a:buAutoNum type="arabicPeriod"/>
            </a:pPr>
            <a:r>
              <a:rPr lang="en-US" sz="1800" b="1" dirty="0"/>
              <a:t>Natural Language Processing– NLP (ARTURO)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b="1" dirty="0"/>
          </a:p>
          <a:p>
            <a:pPr marL="342900" indent="-342900" algn="l">
              <a:buFont typeface="+mj-lt"/>
              <a:buAutoNum type="arabicPeriod"/>
            </a:pPr>
            <a:r>
              <a:rPr lang="en-US" sz="1800" b="1" dirty="0"/>
              <a:t>Introduction to </a:t>
            </a:r>
            <a:r>
              <a:rPr lang="en-US" sz="1800" b="1" dirty="0" err="1"/>
              <a:t>GenAI</a:t>
            </a:r>
            <a:r>
              <a:rPr lang="en-US" sz="1800" b="1" dirty="0"/>
              <a:t> - Azure OpenAI (TIFFANY)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b="1" dirty="0"/>
          </a:p>
          <a:p>
            <a:pPr marL="342900" indent="-342900" algn="l">
              <a:buFont typeface="+mj-lt"/>
              <a:buAutoNum type="arabicPeriod"/>
            </a:pPr>
            <a:r>
              <a:rPr lang="en-US" sz="1800" b="1" dirty="0"/>
              <a:t>Course conclusion (ALEX)</a:t>
            </a:r>
          </a:p>
        </p:txBody>
      </p:sp>
      <p:pic>
        <p:nvPicPr>
          <p:cNvPr id="4" name="Picture 3" descr="Azure AI services futuristic modern">
            <a:extLst>
              <a:ext uri="{FF2B5EF4-FFF2-40B4-BE49-F238E27FC236}">
                <a16:creationId xmlns:a16="http://schemas.microsoft.com/office/drawing/2014/main" id="{95A48A00-7B22-B64F-2473-14DFF0F45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904" y="1714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5579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BA859-AB85-DFD6-86B6-C4AD2D874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62" y="90609"/>
            <a:ext cx="5863338" cy="307777"/>
          </a:xfrm>
        </p:spPr>
        <p:txBody>
          <a:bodyPr/>
          <a:lstStyle/>
          <a:p>
            <a:r>
              <a:rPr lang="en-US" dirty="0"/>
              <a:t>MS LEARN LEARNING PATH for AI-900 Exam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391B38-CB77-1C6C-1D70-D4316EE72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06C99-AA38-515F-B418-036279D7A1EB}"/>
              </a:ext>
            </a:extLst>
          </p:cNvPr>
          <p:cNvSpPr txBox="1"/>
          <p:nvPr/>
        </p:nvSpPr>
        <p:spPr>
          <a:xfrm>
            <a:off x="3741165" y="6440348"/>
            <a:ext cx="4709669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AZURE AI FUNDAMENTALS LEARNING PATH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B40E1-9856-60FD-D6FF-0EA3255D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8" y="398386"/>
            <a:ext cx="10505712" cy="6022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7AC643-53A6-4AEB-D638-9CC80D165AF0}"/>
              </a:ext>
            </a:extLst>
          </p:cNvPr>
          <p:cNvSpPr txBox="1"/>
          <p:nvPr/>
        </p:nvSpPr>
        <p:spPr>
          <a:xfrm>
            <a:off x="9720420" y="6431474"/>
            <a:ext cx="1711506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STUDY GUIDE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0549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58F5-C35D-A291-068D-13C0D658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Get ready for your Microsoft Certification exam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61EA4-8988-693D-F87C-7BF5591F84CD}"/>
              </a:ext>
            </a:extLst>
          </p:cNvPr>
          <p:cNvSpPr txBox="1"/>
          <p:nvPr/>
        </p:nvSpPr>
        <p:spPr>
          <a:xfrm>
            <a:off x="825500" y="1959331"/>
            <a:ext cx="487992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rgbClr val="2A446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Understand the skills measured by the exam</a:t>
            </a:r>
          </a:p>
        </p:txBody>
      </p:sp>
      <p:sp>
        <p:nvSpPr>
          <p:cNvPr id="9" name="Rounded Rectangle 3_1">
            <a:extLst>
              <a:ext uri="{FF2B5EF4-FFF2-40B4-BE49-F238E27FC236}">
                <a16:creationId xmlns:a16="http://schemas.microsoft.com/office/drawing/2014/main" id="{D4BA0CA9-7D1C-CAD8-B69B-7DC32EE7B121}"/>
              </a:ext>
            </a:extLst>
          </p:cNvPr>
          <p:cNvSpPr/>
          <p:nvPr/>
        </p:nvSpPr>
        <p:spPr>
          <a:xfrm>
            <a:off x="583094" y="2283868"/>
            <a:ext cx="5511801" cy="3423913"/>
          </a:xfrm>
          <a:prstGeom prst="roundRect">
            <a:avLst>
              <a:gd name="adj" fmla="val 6425"/>
            </a:avLst>
          </a:prstGeom>
          <a:gradFill flip="none" rotWithShape="1">
            <a:gsLst>
              <a:gs pos="0">
                <a:srgbClr val="2A446F"/>
              </a:gs>
              <a:gs pos="46520">
                <a:schemeClr val="bg1"/>
              </a:gs>
              <a:gs pos="30000">
                <a:srgbClr val="2A446F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lvl="0" defTabSz="932742">
              <a:spcBef>
                <a:spcPct val="20000"/>
              </a:spcBef>
              <a:buSzPct val="90000"/>
              <a:defRPr/>
            </a:pPr>
            <a:endParaRPr lang="en-US" sz="140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464DE02-903A-6800-6755-54FB85E0D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410863"/>
              </p:ext>
            </p:extLst>
          </p:nvPr>
        </p:nvGraphicFramePr>
        <p:xfrm>
          <a:off x="583095" y="2304189"/>
          <a:ext cx="5511800" cy="2806106"/>
        </p:xfrm>
        <a:graphic>
          <a:graphicData uri="http://schemas.openxmlformats.org/drawingml/2006/table">
            <a:tbl>
              <a:tblPr firstRow="1" bandRow="1"/>
              <a:tblGrid>
                <a:gridCol w="3989588">
                  <a:extLst>
                    <a:ext uri="{9D8B030D-6E8A-4147-A177-3AD203B41FA5}">
                      <a16:colId xmlns:a16="http://schemas.microsoft.com/office/drawing/2014/main" val="4041653763"/>
                    </a:ext>
                  </a:extLst>
                </a:gridCol>
                <a:gridCol w="1522212">
                  <a:extLst>
                    <a:ext uri="{9D8B030D-6E8A-4147-A177-3AD203B41FA5}">
                      <a16:colId xmlns:a16="http://schemas.microsoft.com/office/drawing/2014/main" val="3053328036"/>
                    </a:ext>
                  </a:extLst>
                </a:gridCol>
              </a:tblGrid>
              <a:tr h="385443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Study area</a:t>
                      </a:r>
                    </a:p>
                  </a:txBody>
                  <a:tcPr marL="274320" marR="2743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Percentage</a:t>
                      </a:r>
                    </a:p>
                  </a:txBody>
                  <a:tcPr marL="274320" marR="2743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888734"/>
                  </a:ext>
                </a:extLst>
              </a:tr>
              <a:tr h="49164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161616"/>
                          </a:solidFill>
                          <a:effectLst/>
                          <a:latin typeface="Segoe UI" panose="020B0502040204020203" pitchFamily="34" charset="0"/>
                        </a:rPr>
                        <a:t>Describe Artificial Intelligence workloads and considerations </a:t>
                      </a:r>
                    </a:p>
                  </a:txBody>
                  <a:tcPr marL="274320" marR="2743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15-20% </a:t>
                      </a:r>
                    </a:p>
                  </a:txBody>
                  <a:tcPr marL="274320" marR="274320" marT="330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015222"/>
                  </a:ext>
                </a:extLst>
              </a:tr>
              <a:tr h="51090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161616"/>
                          </a:solidFill>
                          <a:effectLst/>
                          <a:latin typeface="Segoe UI" panose="020B0502040204020203" pitchFamily="34" charset="0"/>
                        </a:rPr>
                        <a:t>Describe fundamental principles of machine learning on Azure </a:t>
                      </a:r>
                    </a:p>
                  </a:txBody>
                  <a:tcPr marL="274320" marR="2743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20-25% </a:t>
                      </a:r>
                    </a:p>
                  </a:txBody>
                  <a:tcPr marL="274320" marR="274320" marT="330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540036"/>
                  </a:ext>
                </a:extLst>
              </a:tr>
              <a:tr h="457156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161616"/>
                          </a:solidFill>
                          <a:effectLst/>
                          <a:latin typeface="Segoe UI" panose="020B0502040204020203" pitchFamily="34" charset="0"/>
                        </a:rPr>
                        <a:t>Describe features of computer vision workloads on Azure </a:t>
                      </a:r>
                    </a:p>
                  </a:txBody>
                  <a:tcPr marL="274320" marR="2743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15-20% </a:t>
                      </a:r>
                    </a:p>
                  </a:txBody>
                  <a:tcPr marL="274320" marR="274320" marT="330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717511"/>
                  </a:ext>
                </a:extLst>
              </a:tr>
              <a:tr h="457156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Describe features of Natural Language Processing (NLP) workloads on Azure</a:t>
                      </a:r>
                    </a:p>
                  </a:txBody>
                  <a:tcPr marL="274320" marR="2743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15-20% </a:t>
                      </a:r>
                    </a:p>
                  </a:txBody>
                  <a:tcPr marL="274320" marR="274320" marT="330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2959"/>
                  </a:ext>
                </a:extLst>
              </a:tr>
              <a:tr h="50371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161616"/>
                          </a:solidFill>
                          <a:effectLst/>
                          <a:latin typeface="Segoe UI" panose="020B0502040204020203" pitchFamily="34" charset="0"/>
                        </a:rPr>
                        <a:t>Describe features of generative AI workloads on Azure</a:t>
                      </a:r>
                    </a:p>
                  </a:txBody>
                  <a:tcPr marL="274320" marR="2743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35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15-20%</a:t>
                      </a:r>
                    </a:p>
                  </a:txBody>
                  <a:tcPr marL="274320" marR="274320" marT="330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05880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07FD58F-F1B5-3570-6A96-B28EABD16FF9}"/>
              </a:ext>
            </a:extLst>
          </p:cNvPr>
          <p:cNvSpPr txBox="1"/>
          <p:nvPr/>
        </p:nvSpPr>
        <p:spPr>
          <a:xfrm>
            <a:off x="6891338" y="1959331"/>
            <a:ext cx="32469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rgbClr val="2A446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Build confidence in your skills</a:t>
            </a:r>
          </a:p>
        </p:txBody>
      </p:sp>
      <p:sp>
        <p:nvSpPr>
          <p:cNvPr id="10" name="Rounded Rectangle 3_1">
            <a:extLst>
              <a:ext uri="{FF2B5EF4-FFF2-40B4-BE49-F238E27FC236}">
                <a16:creationId xmlns:a16="http://schemas.microsoft.com/office/drawing/2014/main" id="{E6ED93DF-B06D-56D2-2BAC-AC6AABBC7E78}"/>
              </a:ext>
            </a:extLst>
          </p:cNvPr>
          <p:cNvSpPr/>
          <p:nvPr/>
        </p:nvSpPr>
        <p:spPr>
          <a:xfrm>
            <a:off x="6634690" y="2283868"/>
            <a:ext cx="4956753" cy="3423913"/>
          </a:xfrm>
          <a:prstGeom prst="roundRect">
            <a:avLst>
              <a:gd name="adj" fmla="val 6425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Find in the exam page resources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to help prepare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Watch exam prep videos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Review the exam study guide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Demo the exam experience with the exam sandbox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Take a practice assessment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235727-61F5-8644-12E4-A21BDD9B7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89300" y="1737603"/>
            <a:ext cx="1110600" cy="1110600"/>
            <a:chOff x="9378893" y="2116300"/>
            <a:chExt cx="1110600" cy="11106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A57567-90BB-A9FB-D6B3-9AF8647B1FF4}"/>
                </a:ext>
              </a:extLst>
            </p:cNvPr>
            <p:cNvSpPr/>
            <p:nvPr/>
          </p:nvSpPr>
          <p:spPr>
            <a:xfrm>
              <a:off x="9378893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AFDA5BB2-FEEB-060D-2DAB-61E228CA5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7795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7C90FC-C3E7-0F4C-A80F-A3776B9374E2}"/>
              </a:ext>
            </a:extLst>
          </p:cNvPr>
          <p:cNvSpPr txBox="1"/>
          <p:nvPr/>
        </p:nvSpPr>
        <p:spPr>
          <a:xfrm>
            <a:off x="583095" y="5944102"/>
            <a:ext cx="11016238" cy="369332"/>
          </a:xfrm>
          <a:prstGeom prst="rect">
            <a:avLst/>
          </a:prstGeom>
          <a:noFill/>
        </p:spPr>
        <p:txBody>
          <a:bodyPr wrap="square" lIns="0" tIns="45720" rIns="91440" bIns="4572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sym typeface="Segoe UI Semibold"/>
              </a:rPr>
              <a:t>Percentages indicate the relative weight of each area on the exam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sym typeface="Segoe UI Semibold"/>
              </a:rPr>
              <a:t>The higher the percentage, the more questions you are likely to see in that area</a:t>
            </a:r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D84B1C3C-263F-04A9-DF9B-1C9B8DA93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496996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FC628-AA42-73AA-5CC3-90A8D5EF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863338" cy="307777"/>
          </a:xfrm>
        </p:spPr>
        <p:txBody>
          <a:bodyPr/>
          <a:lstStyle/>
          <a:p>
            <a:r>
              <a:rPr lang="en-US" dirty="0"/>
              <a:t>Azure AI Fundamentals – exercises (1)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705522-8111-21C4-9996-F17B593F6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1C93E-A040-640A-FAE7-89BC442B85DB}"/>
              </a:ext>
            </a:extLst>
          </p:cNvPr>
          <p:cNvSpPr txBox="1"/>
          <p:nvPr/>
        </p:nvSpPr>
        <p:spPr>
          <a:xfrm>
            <a:off x="795387" y="1166356"/>
            <a:ext cx="10601225" cy="4981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-apple-system"/>
              </a:rPr>
              <a:t> </a:t>
            </a:r>
          </a:p>
          <a:p>
            <a:r>
              <a:rPr lang="en-CA" dirty="0">
                <a:effectLst/>
                <a:latin typeface="-apple-system"/>
                <a:hlinkClick r:id="rId2" tooltip="https://microsoftlearning.github.io/mslearn-ai-fundamentals/instructions/labs/01-machine-learning.html"/>
              </a:rPr>
              <a:t>https://microsoftlearning.github.io/mslearn-ai-fundamentals/Instructions/Labs/01-machine-learning.html</a:t>
            </a:r>
            <a:endParaRPr lang="en-CA" dirty="0">
              <a:effectLst/>
              <a:latin typeface="-apple-system"/>
            </a:endParaRPr>
          </a:p>
          <a:p>
            <a:r>
              <a:rPr lang="en-CA" dirty="0">
                <a:effectLst/>
                <a:latin typeface="-apple-system"/>
              </a:rPr>
              <a:t> </a:t>
            </a:r>
          </a:p>
          <a:p>
            <a:r>
              <a:rPr lang="en-CA" dirty="0">
                <a:effectLst/>
                <a:latin typeface="-apple-system"/>
                <a:hlinkClick r:id="rId3" tooltip="https://microsoftlearning.github.io/mslearn-ai-fundamentals/instructions/labs/02-content-safety.html"/>
              </a:rPr>
              <a:t>https://microsoftlearning.github.io/mslearn-ai-fundamentals/Instructions/Labs/02-content-safety.html</a:t>
            </a:r>
            <a:endParaRPr lang="en-CA" dirty="0">
              <a:effectLst/>
              <a:latin typeface="-apple-system"/>
            </a:endParaRPr>
          </a:p>
          <a:p>
            <a:r>
              <a:rPr lang="en-CA" dirty="0">
                <a:effectLst/>
                <a:latin typeface="-apple-system"/>
              </a:rPr>
              <a:t> </a:t>
            </a:r>
          </a:p>
          <a:p>
            <a:r>
              <a:rPr lang="en-CA" dirty="0">
                <a:effectLst/>
                <a:latin typeface="-apple-system"/>
                <a:hlinkClick r:id="rId4" tooltip="https://microsoftlearning.github.io/mslearn-ai-fundamentals/instructions/labs/03-image-analysis.html"/>
              </a:rPr>
              <a:t>https://microsoftlearning.github.io/mslearn-ai-fundamentals/Instructions/Labs/03-image-analysis.html</a:t>
            </a:r>
            <a:endParaRPr lang="en-CA" dirty="0">
              <a:effectLst/>
              <a:latin typeface="-apple-system"/>
            </a:endParaRPr>
          </a:p>
          <a:p>
            <a:r>
              <a:rPr lang="en-CA" dirty="0">
                <a:effectLst/>
                <a:latin typeface="-apple-system"/>
              </a:rPr>
              <a:t> </a:t>
            </a:r>
          </a:p>
          <a:p>
            <a:r>
              <a:rPr lang="en-CA" dirty="0">
                <a:effectLst/>
                <a:latin typeface="-apple-system"/>
                <a:hlinkClick r:id="rId5" tooltip="https://microsoftlearning.github.io/mslearn-ai-fundamentals/instructions/labs/04-face.html"/>
              </a:rPr>
              <a:t>https://microsoftlearning.github.io/mslearn-ai-fundamentals/Instructions/Labs/04-face.html</a:t>
            </a:r>
            <a:endParaRPr lang="en-CA" dirty="0">
              <a:effectLst/>
              <a:latin typeface="-apple-system"/>
            </a:endParaRPr>
          </a:p>
          <a:p>
            <a:r>
              <a:rPr lang="en-CA" dirty="0">
                <a:effectLst/>
                <a:latin typeface="-apple-system"/>
              </a:rPr>
              <a:t> </a:t>
            </a:r>
          </a:p>
          <a:p>
            <a:r>
              <a:rPr lang="en-CA" dirty="0">
                <a:effectLst/>
                <a:latin typeface="-apple-system"/>
                <a:hlinkClick r:id="rId6" tooltip="https://microsoftlearning.github.io/mslearn-ai-fundamentals/instructions/labs/05-ocr.html"/>
              </a:rPr>
              <a:t>https://microsoftlearning.github.io/mslearn-ai-fundamentals/Instructions/Labs/05-ocr.html</a:t>
            </a:r>
            <a:endParaRPr lang="en-CA" dirty="0">
              <a:effectLst/>
              <a:latin typeface="-apple-system"/>
            </a:endParaRPr>
          </a:p>
          <a:p>
            <a:r>
              <a:rPr lang="en-CA" dirty="0">
                <a:effectLst/>
                <a:latin typeface="-apple-system"/>
              </a:rPr>
              <a:t> </a:t>
            </a:r>
          </a:p>
          <a:p>
            <a:r>
              <a:rPr lang="en-CA" dirty="0">
                <a:effectLst/>
                <a:latin typeface="-apple-system"/>
                <a:hlinkClick r:id="rId7" tooltip="https://microsoftlearning.github.io/mslearn-ai-fundamentals/instructions/labs/06-text-analysis.html"/>
              </a:rPr>
              <a:t>https://microsoftlearning.github.io/mslearn-ai-fundamentals/Instructions/Labs/06-text-analysis.html</a:t>
            </a:r>
            <a:endParaRPr lang="en-CA" dirty="0">
              <a:effectLst/>
              <a:latin typeface="-apple-system"/>
            </a:endParaRPr>
          </a:p>
          <a:p>
            <a:r>
              <a:rPr lang="en-CA" dirty="0">
                <a:effectLst/>
                <a:latin typeface="-apple-system"/>
              </a:rPr>
              <a:t> </a:t>
            </a:r>
          </a:p>
          <a:p>
            <a:r>
              <a:rPr lang="en-CA" dirty="0">
                <a:effectLst/>
                <a:latin typeface="-apple-system"/>
                <a:hlinkClick r:id="rId8" tooltip="https://microsoftlearning.github.io/mslearn-ai-fundamentals/instructions/labs/07-question-answering.html"/>
              </a:rPr>
              <a:t>https://microsoftlearning.github.io/mslearn-ai-fundamentals/Instructions/Labs/07-question-answering.html</a:t>
            </a:r>
            <a:endParaRPr lang="en-CA" dirty="0">
              <a:effectLst/>
              <a:latin typeface="-apple-system"/>
            </a:endParaRPr>
          </a:p>
          <a:p>
            <a:r>
              <a:rPr lang="en-CA" dirty="0">
                <a:effectLst/>
                <a:latin typeface="-apple-system"/>
              </a:rPr>
              <a:t> </a:t>
            </a:r>
          </a:p>
          <a:p>
            <a:r>
              <a:rPr lang="en-CA" dirty="0">
                <a:effectLst/>
                <a:latin typeface="-apple-system"/>
              </a:rPr>
              <a:t> </a:t>
            </a:r>
          </a:p>
          <a:p>
            <a:r>
              <a:rPr lang="en-CA" dirty="0">
                <a:effectLst/>
                <a:latin typeface="-apple-system"/>
              </a:rPr>
              <a:t> </a:t>
            </a:r>
          </a:p>
          <a:p>
            <a:r>
              <a:rPr lang="en-CA" dirty="0">
                <a:effectLst/>
                <a:latin typeface="-apple-system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5709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FCDE-B32E-BF0E-402C-DC2ED80E8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863338" cy="307777"/>
          </a:xfrm>
        </p:spPr>
        <p:txBody>
          <a:bodyPr/>
          <a:lstStyle/>
          <a:p>
            <a:r>
              <a:rPr lang="en-US" dirty="0"/>
              <a:t>Azure AI Fundamentals – exercises (2)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FED4C0-F5EB-A46E-27FC-34C6D32D7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B6CCA-C29B-E314-1CB2-9D0659FB840B}"/>
              </a:ext>
            </a:extLst>
          </p:cNvPr>
          <p:cNvSpPr txBox="1"/>
          <p:nvPr/>
        </p:nvSpPr>
        <p:spPr>
          <a:xfrm>
            <a:off x="1168976" y="1217783"/>
            <a:ext cx="10825596" cy="4709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2" tooltip="https://microsoftlearning.github.io/mslearn-ai-fundamentals/instructions/labs/08-conversational-language-understanding.html"/>
              </a:rPr>
              <a:t>https://microsoftlearning.github.io/mslearn-ai-fundamentals/Instructions/Labs/08-conversational-language-understanding.html</a:t>
            </a:r>
            <a:endParaRPr lang="en-CA" dirty="0"/>
          </a:p>
          <a:p>
            <a:r>
              <a:rPr lang="en-CA" dirty="0"/>
              <a:t> </a:t>
            </a:r>
          </a:p>
          <a:p>
            <a:r>
              <a:rPr lang="en-CA" dirty="0">
                <a:hlinkClick r:id="rId3" tooltip="https://microsoftlearning.github.io/mslearn-ai-fundamentals/instructions/labs/09-speech.html"/>
              </a:rPr>
              <a:t>https://microsoftlearning.github.io/mslearn-ai-fundamentals/Instructions/Labs/09-speech.html</a:t>
            </a:r>
            <a:endParaRPr lang="en-CA" dirty="0"/>
          </a:p>
          <a:p>
            <a:r>
              <a:rPr lang="en-CA" dirty="0"/>
              <a:t> </a:t>
            </a:r>
          </a:p>
          <a:p>
            <a:r>
              <a:rPr lang="en-CA" dirty="0">
                <a:hlinkClick r:id="rId4" tooltip="https://microsoftlearning.github.io/mslearn-ai-fundamentals/instructions/labs/15-translation.html"/>
              </a:rPr>
              <a:t>https://microsoftlearning.github.io/mslearn-ai-fundamentals/Instructions/Labs/15-translation.html</a:t>
            </a:r>
            <a:endParaRPr lang="en-CA" dirty="0"/>
          </a:p>
          <a:p>
            <a:r>
              <a:rPr lang="en-CA" dirty="0"/>
              <a:t> </a:t>
            </a:r>
          </a:p>
          <a:p>
            <a:r>
              <a:rPr lang="en-CA" dirty="0">
                <a:hlinkClick r:id="rId5" tooltip="https://microsoftlearning.github.io/mslearn-ai-fundamentals/instructions/labs/10-document-intelligence.html"/>
              </a:rPr>
              <a:t>https://microsoftlearning.github.io/mslearn-ai-fundamentals/Instructions/Labs/10-document-intelligence.html</a:t>
            </a:r>
            <a:endParaRPr lang="en-CA" dirty="0"/>
          </a:p>
          <a:p>
            <a:r>
              <a:rPr lang="en-CA" dirty="0"/>
              <a:t> </a:t>
            </a:r>
          </a:p>
          <a:p>
            <a:r>
              <a:rPr lang="en-CA" dirty="0">
                <a:hlinkClick r:id="rId6" tooltip="https://microsoftlearning.github.io/mslearn-ai-fundamentals/instructions/labs/11-ai-search.html"/>
              </a:rPr>
              <a:t>https://microsoftlearning.github.io/mslearn-ai-fundamentals/Instructions/Labs/11-ai-search.html</a:t>
            </a:r>
            <a:endParaRPr lang="en-CA" dirty="0"/>
          </a:p>
          <a:p>
            <a:r>
              <a:rPr lang="en-CA" dirty="0"/>
              <a:t> </a:t>
            </a:r>
          </a:p>
          <a:p>
            <a:r>
              <a:rPr lang="en-CA" dirty="0">
                <a:hlinkClick r:id="rId7" tooltip="https://microsoftlearning.github.io/mslearn-copilot/instructions/labs/01a-m365-copilot.html"/>
              </a:rPr>
              <a:t>https://microsoftlearning.github.io/mslearn-copilot/Instructions/Labs/01a-m365-copilot.html</a:t>
            </a:r>
            <a:endParaRPr lang="en-CA" dirty="0"/>
          </a:p>
          <a:p>
            <a:r>
              <a:rPr lang="en-CA" dirty="0"/>
              <a:t> </a:t>
            </a:r>
          </a:p>
          <a:p>
            <a:r>
              <a:rPr lang="en-CA" dirty="0">
                <a:hlinkClick r:id="rId8" tooltip="https://microsoftlearning.github.io/mslearn-ai-studio/instructions/01-explore-ai-studio.html"/>
              </a:rPr>
              <a:t>https://microsoftlearning.github.io/mslearn-ai-studio/Instructions/01-Explore-ai-studio.html</a:t>
            </a:r>
            <a:endParaRPr lang="en-CA" dirty="0"/>
          </a:p>
          <a:p>
            <a:r>
              <a:rPr lang="en-CA" dirty="0"/>
              <a:t> </a:t>
            </a:r>
          </a:p>
          <a:p>
            <a:r>
              <a:rPr lang="en-CA" dirty="0">
                <a:hlinkClick r:id="rId9" tooltip="https://microsoftlearning.github.io/mslearn-ai-studio/instructions/06-explore-content-filters.html"/>
              </a:rPr>
              <a:t>https://microsoftlearning.github.io/mslearn-ai-studio/Instructions/06-Explore-content-filters.html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2810093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C5683A2-2179-3E79-6645-D011C29A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507738" cy="861774"/>
          </a:xfrm>
        </p:spPr>
        <p:txBody>
          <a:bodyPr/>
          <a:lstStyle/>
          <a:p>
            <a:pPr marL="0" marR="0" lvl="0" indent="0" fontAlgn="auto">
              <a:spcAft>
                <a:spcPts val="0"/>
              </a:spcAft>
              <a:tabLst/>
              <a:defRPr/>
            </a:pPr>
            <a:r>
              <a:rPr lang="en-US" sz="2800"/>
              <a:t>Get the most out of your Microsoft Learn profile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1561EF4-D3D7-16D6-06AC-E0E8E0EE810E}"/>
              </a:ext>
            </a:extLst>
          </p:cNvPr>
          <p:cNvSpPr txBox="1">
            <a:spLocks/>
          </p:cNvSpPr>
          <p:nvPr/>
        </p:nvSpPr>
        <p:spPr>
          <a:xfrm>
            <a:off x="582348" y="1759165"/>
            <a:ext cx="580618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Verify, track, and share your training and certification progress and accomplishments—</a:t>
            </a:r>
            <a:r>
              <a:rPr kumimoji="0" lang="en-US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all on one platform</a:t>
            </a:r>
          </a:p>
        </p:txBody>
      </p:sp>
      <p:sp>
        <p:nvSpPr>
          <p:cNvPr id="20" name="Text Placeholder 61">
            <a:extLst>
              <a:ext uri="{FF2B5EF4-FFF2-40B4-BE49-F238E27FC236}">
                <a16:creationId xmlns:a16="http://schemas.microsoft.com/office/drawing/2014/main" id="{D49F25EC-A170-C832-AE24-EB03D8AF0995}"/>
              </a:ext>
            </a:extLst>
          </p:cNvPr>
          <p:cNvSpPr txBox="1">
            <a:spLocks/>
          </p:cNvSpPr>
          <p:nvPr/>
        </p:nvSpPr>
        <p:spPr>
          <a:xfrm>
            <a:off x="586389" y="2654712"/>
            <a:ext cx="5373085" cy="2412968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Claim your achievement code for this course and share you have completed it.</a:t>
            </a:r>
          </a:p>
          <a:p>
            <a:r>
              <a:rPr lang="en-US"/>
              <a:t>Access your course material and track progress on your learning activities.</a:t>
            </a:r>
          </a:p>
          <a:p>
            <a:r>
              <a:rPr lang="en-US"/>
              <a:t>Share and verify your Microsoft Certifications via email, on social networking platforms, and on your résumé.</a:t>
            </a:r>
          </a:p>
          <a:p>
            <a:r>
              <a:rPr lang="en-US"/>
              <a:t>Download and print transcripts and certificates.</a:t>
            </a:r>
          </a:p>
          <a:p>
            <a:r>
              <a:rPr lang="en-US"/>
              <a:t>Manage your upcoming activities and certification exam appointments.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0ABBD99-35D1-F53B-C2EF-D0E437DC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0813" y="5435139"/>
            <a:ext cx="4464280" cy="559721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3900000" scaled="0"/>
          </a:gra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Text Placeholder 13">
            <a:extLst>
              <a:ext uri="{FF2B5EF4-FFF2-40B4-BE49-F238E27FC236}">
                <a16:creationId xmlns:a16="http://schemas.microsoft.com/office/drawing/2014/main" id="{1902BDB0-F449-F635-7020-1B2246BBEAEC}"/>
              </a:ext>
            </a:extLst>
          </p:cNvPr>
          <p:cNvSpPr txBox="1">
            <a:spLocks/>
          </p:cNvSpPr>
          <p:nvPr/>
        </p:nvSpPr>
        <p:spPr>
          <a:xfrm>
            <a:off x="584200" y="5591889"/>
            <a:ext cx="3930650" cy="246221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www.aka.ms/MyMicrosoftLearnProfile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AD44BD2-B747-01D0-8FB4-522B662FE479}"/>
              </a:ext>
            </a:extLst>
          </p:cNvPr>
          <p:cNvSpPr txBox="1">
            <a:spLocks/>
          </p:cNvSpPr>
          <p:nvPr/>
        </p:nvSpPr>
        <p:spPr>
          <a:xfrm>
            <a:off x="7456697" y="808435"/>
            <a:ext cx="4337207" cy="448031"/>
          </a:xfrm>
          <a:prstGeom prst="rect">
            <a:avLst/>
          </a:prstGeom>
        </p:spPr>
        <p:txBody>
          <a:bodyPr anchor="ctr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+mj-lt"/>
              </a:rPr>
              <a:t>Create your Microsoft Learn profile 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at </a:t>
            </a:r>
            <a:r>
              <a:rPr lang="en-US">
                <a:solidFill>
                  <a:srgbClr val="2A446F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learn.microsoft.com</a:t>
            </a:r>
            <a:endParaRPr lang="en-US">
              <a:solidFill>
                <a:srgbClr val="2A446F"/>
              </a:solidFill>
              <a:latin typeface="+mj-lt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FA6EE8B-E7DC-E3A5-0383-CA443F74FCEE}"/>
              </a:ext>
            </a:extLst>
          </p:cNvPr>
          <p:cNvSpPr txBox="1">
            <a:spLocks/>
          </p:cNvSpPr>
          <p:nvPr/>
        </p:nvSpPr>
        <p:spPr>
          <a:xfrm>
            <a:off x="7562323" y="1407733"/>
            <a:ext cx="3499377" cy="1034802"/>
          </a:xfrm>
          <a:prstGeom prst="rect">
            <a:avLst/>
          </a:prstGeom>
        </p:spPr>
        <p:txBody>
          <a:bodyPr l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Select </a:t>
            </a:r>
            <a:r>
              <a:rPr lang="en-US" sz="1100" i="1"/>
              <a:t>Sign in </a:t>
            </a:r>
            <a:r>
              <a:rPr lang="en-US" sz="1100"/>
              <a:t>at</a:t>
            </a:r>
            <a:r>
              <a:rPr lang="en-US" sz="1100" i="1"/>
              <a:t> </a:t>
            </a:r>
            <a:r>
              <a:rPr lang="en-US" sz="1100"/>
              <a:t>the top, right corner of any Microsoft Learn page. </a:t>
            </a:r>
          </a:p>
          <a:p>
            <a:r>
              <a:rPr lang="en-US" sz="1100"/>
              <a:t>Follow the Microsoft account authentication process. </a:t>
            </a:r>
          </a:p>
          <a:p>
            <a:r>
              <a:rPr lang="en-US" sz="1100"/>
              <a:t>If the account that you have chosen to sign-in with doesn't already have a Microsoft Learn profile, you’ll be guided to create one. </a:t>
            </a: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024DB499-4361-4308-FC9B-E543A47F6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9952757" y="945735"/>
            <a:ext cx="1841380" cy="2309176"/>
          </a:xfrm>
          <a:prstGeom prst="bentArrow">
            <a:avLst>
              <a:gd name="adj1" fmla="val 25000"/>
              <a:gd name="adj2" fmla="val 0"/>
              <a:gd name="adj3" fmla="val 25000"/>
              <a:gd name="adj4" fmla="val 6314"/>
            </a:avLst>
          </a:prstGeom>
          <a:ln w="25400" cap="rnd">
            <a:solidFill>
              <a:schemeClr val="accent2"/>
            </a:solidFill>
            <a:round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F3914AB5-A7A1-B1CF-3AF3-81A8583C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16200000" flipH="1">
            <a:off x="7958667" y="2334302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B548A-EC78-506E-7F99-D22648A96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210"/>
          <a:stretch/>
        </p:blipFill>
        <p:spPr>
          <a:xfrm>
            <a:off x="7458887" y="2745069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pic>
        <p:nvPicPr>
          <p:cNvPr id="12" name="Picture 11" descr="Microsoft Learn website screenshot">
            <a:extLst>
              <a:ext uri="{FF2B5EF4-FFF2-40B4-BE49-F238E27FC236}">
                <a16:creationId xmlns:a16="http://schemas.microsoft.com/office/drawing/2014/main" id="{B0EEA3EE-F7F6-BA6A-F342-518877845D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76" b="8479"/>
          <a:stretch/>
        </p:blipFill>
        <p:spPr>
          <a:xfrm>
            <a:off x="7720926" y="3033275"/>
            <a:ext cx="4480303" cy="33722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887BF4-33EA-A468-090A-94ACB3C77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5400000">
            <a:off x="11970573" y="2916615"/>
            <a:ext cx="114925" cy="170961"/>
          </a:xfrm>
          <a:prstGeom prst="rect">
            <a:avLst/>
          </a:prstGeom>
        </p:spPr>
      </p:pic>
      <p:pic>
        <p:nvPicPr>
          <p:cNvPr id="5" name="Picture 4" descr="Sign in pop-up">
            <a:extLst>
              <a:ext uri="{FF2B5EF4-FFF2-40B4-BE49-F238E27FC236}">
                <a16:creationId xmlns:a16="http://schemas.microsoft.com/office/drawing/2014/main" id="{06632F90-8BFB-A457-5B90-5C3445C5B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1967" y="3232230"/>
            <a:ext cx="1939466" cy="1486251"/>
          </a:xfrm>
          <a:prstGeom prst="rect">
            <a:avLst/>
          </a:prstGeom>
          <a:ln w="34925">
            <a:noFill/>
          </a:ln>
          <a:effectLst>
            <a:outerShdw blurRad="314198" dist="111760" dir="8040000" algn="ctr" rotWithShape="0">
              <a:srgbClr val="000000">
                <a:alpha val="22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7426D-DC20-2106-1286-3E57DEC9D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</p:spPr>
        <p:txBody>
          <a:bodyPr/>
          <a:lstStyle/>
          <a:p>
            <a:r>
              <a:rPr lang="en-US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51292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67E9-DE24-BFC9-0344-C106894F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85788"/>
            <a:ext cx="5862637" cy="430887"/>
          </a:xfrm>
        </p:spPr>
        <p:txBody>
          <a:bodyPr/>
          <a:lstStyle/>
          <a:p>
            <a:r>
              <a:rPr lang="en-US" sz="2800"/>
              <a:t>Access your course material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044A96B-6E8F-0626-1F15-2DB8E0B8E052}"/>
              </a:ext>
            </a:extLst>
          </p:cNvPr>
          <p:cNvSpPr txBox="1">
            <a:spLocks/>
          </p:cNvSpPr>
          <p:nvPr/>
        </p:nvSpPr>
        <p:spPr>
          <a:xfrm>
            <a:off x="582348" y="1239164"/>
            <a:ext cx="580618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All course content is available on Microsoft Learn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27E476-C5F2-1EE3-D528-BABA8D3D8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0813" y="2024221"/>
            <a:ext cx="5145015" cy="559721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3900000" scaled="0"/>
          </a:gra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81F08F0-69C3-503F-98FA-49046BF52668}"/>
              </a:ext>
            </a:extLst>
          </p:cNvPr>
          <p:cNvSpPr txBox="1">
            <a:spLocks/>
          </p:cNvSpPr>
          <p:nvPr/>
        </p:nvSpPr>
        <p:spPr>
          <a:xfrm>
            <a:off x="584199" y="2180971"/>
            <a:ext cx="4576233" cy="246221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learn.microsoft.com/training/courses/browse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 Placeholder 61">
            <a:extLst>
              <a:ext uri="{FF2B5EF4-FFF2-40B4-BE49-F238E27FC236}">
                <a16:creationId xmlns:a16="http://schemas.microsoft.com/office/drawing/2014/main" id="{872DF97A-AE97-BEEE-3029-CB3AEFF7028B}"/>
              </a:ext>
            </a:extLst>
          </p:cNvPr>
          <p:cNvSpPr txBox="1">
            <a:spLocks/>
          </p:cNvSpPr>
          <p:nvPr/>
        </p:nvSpPr>
        <p:spPr>
          <a:xfrm>
            <a:off x="579439" y="3006168"/>
            <a:ext cx="3967162" cy="1034129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/>
                </a:solidFill>
                <a:latin typeface="Segoe UI"/>
              </a:rPr>
              <a:t>We’ll go through this content together and as the course progresses, I will advise you on which modules to review.</a:t>
            </a:r>
          </a:p>
          <a:p>
            <a:r>
              <a:rPr lang="en-US"/>
              <a:t>You can provide feedback for modules on Microsoft Learn. Find how at the bottom of each page.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B56AF5A9-049E-D4E1-241B-A0246FF8C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3575647" y="2916698"/>
            <a:ext cx="775198" cy="3777828"/>
          </a:xfrm>
          <a:prstGeom prst="bentArrow">
            <a:avLst>
              <a:gd name="adj1" fmla="val 25000"/>
              <a:gd name="adj2" fmla="val 0"/>
              <a:gd name="adj3" fmla="val 25000"/>
              <a:gd name="adj4" fmla="val 10625"/>
            </a:avLst>
          </a:prstGeom>
          <a:ln w="25400" cap="rnd">
            <a:solidFill>
              <a:schemeClr val="accent2"/>
            </a:solidFill>
            <a:round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3B8A40-AC34-02A8-B4D3-A0BD25F10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5794881" y="5094642"/>
            <a:ext cx="114925" cy="170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F5A11E-96B7-DC94-AA95-8C59BC525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17921"/>
            <a:ext cx="6764867" cy="383704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1BC0955-5F04-8692-97FB-179B5EDB16EB}"/>
              </a:ext>
            </a:extLst>
          </p:cNvPr>
          <p:cNvSpPr txBox="1">
            <a:spLocks/>
          </p:cNvSpPr>
          <p:nvPr/>
        </p:nvSpPr>
        <p:spPr>
          <a:xfrm>
            <a:off x="7764307" y="2828924"/>
            <a:ext cx="44069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This course includes labs:</a:t>
            </a:r>
          </a:p>
        </p:txBody>
      </p:sp>
      <p:sp>
        <p:nvSpPr>
          <p:cNvPr id="33" name="Text Placeholder 61">
            <a:extLst>
              <a:ext uri="{FF2B5EF4-FFF2-40B4-BE49-F238E27FC236}">
                <a16:creationId xmlns:a16="http://schemas.microsoft.com/office/drawing/2014/main" id="{6BA32D2F-A3BB-0F92-562E-47913E4D8086}"/>
              </a:ext>
            </a:extLst>
          </p:cNvPr>
          <p:cNvSpPr txBox="1">
            <a:spLocks/>
          </p:cNvSpPr>
          <p:nvPr/>
        </p:nvSpPr>
        <p:spPr>
          <a:xfrm>
            <a:off x="7830918" y="3231895"/>
            <a:ext cx="359357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Segoe UI"/>
              </a:rPr>
              <a:t>Instructors will provide detailed lab instructions.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B8C1002-7AB4-728F-DFD1-D736F69B7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764307" y="3903857"/>
            <a:ext cx="4427693" cy="564642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7FF546A5-9F65-C8AE-FEFD-9330CE945664}"/>
              </a:ext>
            </a:extLst>
          </p:cNvPr>
          <p:cNvSpPr txBox="1">
            <a:spLocks/>
          </p:cNvSpPr>
          <p:nvPr/>
        </p:nvSpPr>
        <p:spPr>
          <a:xfrm>
            <a:off x="8009877" y="4063068"/>
            <a:ext cx="4182124" cy="326052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+mj-lt"/>
              </a:rPr>
              <a:t>aka.ms/mslearn-ai900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3E430-4D21-6070-565F-549992A36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</p:spPr>
        <p:txBody>
          <a:bodyPr/>
          <a:lstStyle/>
          <a:p>
            <a:r>
              <a:rPr lang="en-US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0935757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ImageTagsTaxHTField xmlns="7e96d60b-db1d-44a2-8be4-a128982f8e65">
      <Terms xmlns="http://schemas.microsoft.com/office/infopath/2007/PartnerControls"/>
    </ImageTagsTaxHTFiel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58DD63460F6D46982CDFCFF3E015F7" ma:contentTypeVersion="22" ma:contentTypeDescription="Create a new document." ma:contentTypeScope="" ma:versionID="aefca38c49527ef64f3f2f50af708025">
  <xsd:schema xmlns:xsd="http://www.w3.org/2001/XMLSchema" xmlns:xs="http://www.w3.org/2001/XMLSchema" xmlns:p="http://schemas.microsoft.com/office/2006/metadata/properties" xmlns:ns1="http://schemas.microsoft.com/sharepoint/v3" xmlns:ns2="7e96d60b-db1d-44a2-8be4-a128982f8e65" xmlns:ns3="76e03480-8cba-4236-ba8e-c2eaec5d39d6" xmlns:ns4="230e9df3-be65-4c73-a93b-d1236ebd677e" targetNamespace="http://schemas.microsoft.com/office/2006/metadata/properties" ma:root="true" ma:fieldsID="997283cb93de478139b04474b2562cb7" ns1:_="" ns2:_="" ns3:_="" ns4:_="">
    <xsd:import namespace="http://schemas.microsoft.com/sharepoint/v3"/>
    <xsd:import namespace="7e96d60b-db1d-44a2-8be4-a128982f8e65"/>
    <xsd:import namespace="76e03480-8cba-4236-ba8e-c2eaec5d39d6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1:_ip_UnifiedCompliancePolicyProperties" minOccurs="0"/>
                <xsd:element ref="ns1:_ip_UnifiedCompliancePolicyUIAc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4:TaxCatchAll" minOccurs="0"/>
                <xsd:element ref="ns2:ImageTagsTaxHTField" minOccurs="0"/>
                <xsd:element ref="ns2:MediaServiceSearchPropertie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96d60b-db1d-44a2-8be4-a128982f8e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ImageTagsTaxHTField" ma:index="18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e03480-8cba-4236-ba8e-c2eaec5d39d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d3a55172-29fb-46cf-bf19-6b0aaa21b093}" ma:internalName="TaxCatchAll" ma:showField="CatchAllData" ma:web="76e03480-8cba-4236-ba8e-c2eaec5d39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76e03480-8cba-4236-ba8e-c2eaec5d39d6"/>
    <ds:schemaRef ds:uri="http://www.w3.org/XML/1998/namespace"/>
    <ds:schemaRef ds:uri="230e9df3-be65-4c73-a93b-d1236ebd677e"/>
    <ds:schemaRef ds:uri="http://purl.org/dc/elements/1.1/"/>
    <ds:schemaRef ds:uri="http://schemas.microsoft.com/office/2006/metadata/properties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7e96d60b-db1d-44a2-8be4-a128982f8e65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AA080C-72FB-4401-9754-A32DB38CAF57}">
  <ds:schemaRefs>
    <ds:schemaRef ds:uri="230e9df3-be65-4c73-a93b-d1236ebd677e"/>
    <ds:schemaRef ds:uri="76e03480-8cba-4236-ba8e-c2eaec5d39d6"/>
    <ds:schemaRef ds:uri="7e96d60b-db1d-44a2-8be4-a128982f8e6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1169</Words>
  <Application>Microsoft Macintosh PowerPoint</Application>
  <PresentationFormat>Widescreen</PresentationFormat>
  <Paragraphs>148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-apple-system</vt:lpstr>
      <vt:lpstr>Arial</vt:lpstr>
      <vt:lpstr>Consolas</vt:lpstr>
      <vt:lpstr>Segoe UI</vt:lpstr>
      <vt:lpstr>Segoe UI Light</vt:lpstr>
      <vt:lpstr>Segoe UI Semibold</vt:lpstr>
      <vt:lpstr>Wingdings</vt:lpstr>
      <vt:lpstr>LIGHT MODE</vt:lpstr>
      <vt:lpstr>AI-900: AI Fundamentals Introduction</vt:lpstr>
      <vt:lpstr>Azure AI fundamentals training &amp; certification</vt:lpstr>
      <vt:lpstr>AI TRACK AGENDA</vt:lpstr>
      <vt:lpstr>MS LEARN LEARNING PATH for AI-900 Exam</vt:lpstr>
      <vt:lpstr>Get ready for your Microsoft Certification exam</vt:lpstr>
      <vt:lpstr>Azure AI Fundamentals – exercises (1) </vt:lpstr>
      <vt:lpstr>Azure AI Fundamentals – exercises (2) </vt:lpstr>
      <vt:lpstr>Get the most out of your Microsoft Learn profile</vt:lpstr>
      <vt:lpstr>Access your course material</vt:lpstr>
      <vt:lpstr>Celebrate your accomplishments and feel empowered</vt:lpstr>
      <vt:lpstr>Become  Microsoft Certified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Learn ILT course  master template</dc:title>
  <dc:subject>&lt;Event name&gt;</dc:subject>
  <dc:creator>heidi@mindseyepdx.com</dc:creator>
  <cp:keywords/>
  <dc:description/>
  <cp:lastModifiedBy>Arturo Quiroga</cp:lastModifiedBy>
  <cp:revision>5</cp:revision>
  <dcterms:created xsi:type="dcterms:W3CDTF">2023-06-16T20:38:16Z</dcterms:created>
  <dcterms:modified xsi:type="dcterms:W3CDTF">2025-01-16T17:13:54Z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0x0101000358DD63460F6D46982CDFCFF3E015F7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MediaServiceImageTags">
    <vt:lpwstr/>
  </property>
</Properties>
</file>